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56" r:id="rId2"/>
    <p:sldId id="257" r:id="rId3"/>
    <p:sldId id="258" r:id="rId4"/>
    <p:sldId id="264" r:id="rId5"/>
    <p:sldId id="259" r:id="rId6"/>
    <p:sldId id="260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3BA3B9F-E362-4E60-A0EA-1ACBCDB403B6}" type="datetimeFigureOut">
              <a:rPr lang="zh-TW" altLang="en-US" smtClean="0"/>
              <a:pPr/>
              <a:t>2016/4/15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021B6B4-000D-473A-8140-125E3786E7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07619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3B9F-E362-4E60-A0EA-1ACBCDB403B6}" type="datetimeFigureOut">
              <a:rPr lang="zh-TW" altLang="en-US" smtClean="0"/>
              <a:pPr/>
              <a:t>2016/4/15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B6B4-000D-473A-8140-125E3786E7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06468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3B9F-E362-4E60-A0EA-1ACBCDB403B6}" type="datetimeFigureOut">
              <a:rPr lang="zh-TW" altLang="en-US" smtClean="0"/>
              <a:pPr/>
              <a:t>2016/4/15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B6B4-000D-473A-8140-125E3786E7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81710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3B9F-E362-4E60-A0EA-1ACBCDB403B6}" type="datetimeFigureOut">
              <a:rPr lang="zh-TW" altLang="en-US" smtClean="0"/>
              <a:pPr/>
              <a:t>2016/4/15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B6B4-000D-473A-8140-125E3786E7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18095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3B9F-E362-4E60-A0EA-1ACBCDB403B6}" type="datetimeFigureOut">
              <a:rPr lang="zh-TW" altLang="en-US" smtClean="0"/>
              <a:pPr/>
              <a:t>2016/4/15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B6B4-000D-473A-8140-125E3786E7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80975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3B9F-E362-4E60-A0EA-1ACBCDB403B6}" type="datetimeFigureOut">
              <a:rPr lang="zh-TW" altLang="en-US" smtClean="0"/>
              <a:pPr/>
              <a:t>2016/4/15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B6B4-000D-473A-8140-125E3786E7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67809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3B9F-E362-4E60-A0EA-1ACBCDB403B6}" type="datetimeFigureOut">
              <a:rPr lang="zh-TW" altLang="en-US" smtClean="0"/>
              <a:pPr/>
              <a:t>2016/4/15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B6B4-000D-473A-8140-125E3786E7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67703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3BA3B9F-E362-4E60-A0EA-1ACBCDB403B6}" type="datetimeFigureOut">
              <a:rPr lang="zh-TW" altLang="en-US" smtClean="0"/>
              <a:pPr/>
              <a:t>2016/4/15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B6B4-000D-473A-8140-125E3786E7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26092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3BA3B9F-E362-4E60-A0EA-1ACBCDB403B6}" type="datetimeFigureOut">
              <a:rPr lang="zh-TW" altLang="en-US" smtClean="0"/>
              <a:pPr/>
              <a:t>2016/4/15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B6B4-000D-473A-8140-125E3786E7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29204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3B9F-E362-4E60-A0EA-1ACBCDB403B6}" type="datetimeFigureOut">
              <a:rPr lang="zh-TW" altLang="en-US" smtClean="0"/>
              <a:pPr/>
              <a:t>2016/4/15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B6B4-000D-473A-8140-125E3786E7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5006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3B9F-E362-4E60-A0EA-1ACBCDB403B6}" type="datetimeFigureOut">
              <a:rPr lang="zh-TW" altLang="en-US" smtClean="0"/>
              <a:pPr/>
              <a:t>2016/4/15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B6B4-000D-473A-8140-125E3786E7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5076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3B9F-E362-4E60-A0EA-1ACBCDB403B6}" type="datetimeFigureOut">
              <a:rPr lang="zh-TW" altLang="en-US" smtClean="0"/>
              <a:pPr/>
              <a:t>2016/4/15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B6B4-000D-473A-8140-125E3786E7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4822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3B9F-E362-4E60-A0EA-1ACBCDB403B6}" type="datetimeFigureOut">
              <a:rPr lang="zh-TW" altLang="en-US" smtClean="0"/>
              <a:pPr/>
              <a:t>2016/4/15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B6B4-000D-473A-8140-125E3786E7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9897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3B9F-E362-4E60-A0EA-1ACBCDB403B6}" type="datetimeFigureOut">
              <a:rPr lang="zh-TW" altLang="en-US" smtClean="0"/>
              <a:pPr/>
              <a:t>2016/4/15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B6B4-000D-473A-8140-125E3786E7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3832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3B9F-E362-4E60-A0EA-1ACBCDB403B6}" type="datetimeFigureOut">
              <a:rPr lang="zh-TW" altLang="en-US" smtClean="0"/>
              <a:pPr/>
              <a:t>2016/4/15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B6B4-000D-473A-8140-125E3786E7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4171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3B9F-E362-4E60-A0EA-1ACBCDB403B6}" type="datetimeFigureOut">
              <a:rPr lang="zh-TW" altLang="en-US" smtClean="0"/>
              <a:pPr/>
              <a:t>2016/4/15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B6B4-000D-473A-8140-125E3786E7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1884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3B9F-E362-4E60-A0EA-1ACBCDB403B6}" type="datetimeFigureOut">
              <a:rPr lang="zh-TW" altLang="en-US" smtClean="0"/>
              <a:pPr/>
              <a:t>2016/4/15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B6B4-000D-473A-8140-125E3786E7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75642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3BA3B9F-E362-4E60-A0EA-1ACBCDB403B6}" type="datetimeFigureOut">
              <a:rPr lang="zh-TW" altLang="en-US" smtClean="0"/>
              <a:pPr/>
              <a:t>2016/4/15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021B6B4-000D-473A-8140-125E3786E7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026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386248" y="1391607"/>
            <a:ext cx="9448800" cy="1825096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鱟的解說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55717" y="3848331"/>
            <a:ext cx="7165571" cy="6858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             </a:t>
            </a:r>
            <a:r>
              <a:rPr lang="zh-TW" altLang="en-US" sz="32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成員蔡承燁、蔡忠衛</a:t>
            </a:r>
            <a:r>
              <a:rPr lang="zh-TW" altLang="en-US" sz="32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蔡妤廷</a:t>
            </a:r>
            <a:endParaRPr lang="zh-TW" altLang="en-US" sz="3200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 descr="https://s1.yimg.com/bt/api/res/1.2/o6EapPVCsDE2W_esFMHNWg--/YXBwaWQ9eW5ld3NfbGVnbztxPTg1O3c9MjQw/http:/media.zenfs.com/zh-Hant-TW/homerun/twtech.kisplay.blog/65d7c157704dcae2c4e04241b0902975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0648" y="2857499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61387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7.blog.xuite.net/7/4/c/a/22880636/blog_1698743/txt/28052912/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1164" cy="305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9505" y="3208712"/>
            <a:ext cx="11920451" cy="3483033"/>
          </a:xfrm>
        </p:spPr>
        <p:txBody>
          <a:bodyPr>
            <a:normAutofit lnSpcReduction="10000"/>
          </a:bodyPr>
          <a:lstStyle/>
          <a:p>
            <a:pPr>
              <a:lnSpc>
                <a:spcPts val="1900"/>
              </a:lnSpc>
              <a:spcAft>
                <a:spcPts val="0"/>
              </a:spcAft>
            </a:pPr>
            <a:r>
              <a:rPr lang="en-US" altLang="zh-TW" sz="24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</a:t>
            </a:r>
            <a:r>
              <a:rPr lang="zh-TW" altLang="en-US" sz="24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鱟</a:t>
            </a:r>
            <a:r>
              <a:rPr lang="zh-TW" altLang="zh-TW" sz="24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復育室</a:t>
            </a:r>
            <a:r>
              <a:rPr lang="en-US" altLang="zh-TW" sz="24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</a:t>
            </a:r>
            <a:endParaRPr lang="zh-TW" altLang="zh-TW" sz="2400" kern="1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zh-TW" sz="2800" kern="15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我們</a:t>
            </a:r>
            <a:r>
              <a:rPr lang="zh-TW" altLang="zh-TW" sz="2800" kern="15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學校的鱟復育室，</a:t>
            </a:r>
            <a:r>
              <a:rPr lang="zh-TW" altLang="zh-TW" sz="2800" kern="15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裡面有鱟的標本和鱟所脫下來的殼，還有一些關於鱟的知識</a:t>
            </a:r>
            <a:r>
              <a:rPr lang="zh-TW" altLang="zh-TW" sz="2800" kern="15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，現在</a:t>
            </a:r>
            <a:r>
              <a:rPr lang="zh-TW" altLang="zh-TW" sz="2800" kern="15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我們來介紹</a:t>
            </a:r>
            <a:r>
              <a:rPr lang="zh-TW" altLang="zh-TW" sz="2800" kern="15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養鱟的</a:t>
            </a:r>
            <a:r>
              <a:rPr lang="zh-TW" altLang="zh-TW" sz="2800" kern="15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池子。</a:t>
            </a:r>
          </a:p>
          <a:p>
            <a:pPr marL="0" indent="0">
              <a:spcAft>
                <a:spcPts val="0"/>
              </a:spcAft>
              <a:buNone/>
            </a:pPr>
            <a:r>
              <a:rPr lang="zh-TW" altLang="zh-TW" sz="2600" kern="15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過濾池</a:t>
            </a:r>
            <a:r>
              <a:rPr lang="zh-TW" altLang="en-US" sz="2600" kern="15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分</a:t>
            </a:r>
            <a:r>
              <a:rPr lang="zh-TW" altLang="en-US" sz="2600" kern="15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為</a:t>
            </a:r>
            <a:r>
              <a:rPr lang="zh-TW" altLang="zh-TW" sz="2600" kern="15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四層，</a:t>
            </a:r>
            <a:r>
              <a:rPr lang="zh-TW" altLang="zh-TW" sz="2400" kern="15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一二層是海綿第三層是陶瓷環</a:t>
            </a:r>
            <a:r>
              <a:rPr lang="zh-TW" altLang="zh-TW" sz="2600" kern="150" dirty="0" smtClean="0"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，它是用來過濾水質，第四層是蚵仔殼，它也是用來過濾水質，稚鱟喜歡吃豐年蝦</a:t>
            </a:r>
            <a:r>
              <a:rPr lang="zh-TW" altLang="zh-TW" sz="2600" kern="15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，</a:t>
            </a:r>
            <a:r>
              <a:rPr lang="zh-TW" altLang="zh-TW" sz="2600" kern="15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 潮汐池裡養公鱟、母鱟，公鱟、母鱟喜歡吃文蛤和牡蠣</a:t>
            </a:r>
            <a:r>
              <a:rPr lang="zh-TW" altLang="en-US" sz="2600" kern="15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。</a:t>
            </a:r>
            <a:endParaRPr lang="en-US" altLang="zh-TW" sz="2600" kern="150" dirty="0" smtClean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  <a:cs typeface="Tahoma" panose="020B060403050404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公鱟的頭胸甲前有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處凹陷，腹部有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對棘，這個是劍尾，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公鱟的第</a:t>
            </a:r>
            <a:r>
              <a:rPr lang="en-US" altLang="zh-TW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對為鉗狀，</a:t>
            </a:r>
            <a:r>
              <a:rPr lang="en-US" altLang="zh-TW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2 3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對為鉤狀，</a:t>
            </a:r>
            <a:r>
              <a:rPr lang="en-US" altLang="zh-TW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4 5 6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對為鉗狀</a:t>
            </a:r>
            <a:r>
              <a:rPr lang="zh-TW" altLang="en-US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6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1042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</a:t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3074" name="Picture 2" descr="https://s3.yimg.com/bt/api/res/1.2/V6n81get6AMNT3vMpUsU6A--/YXBwaWQ9eW5ld3NfbGVnbztxPTg1O3c9MzEw/http:/media.zenfs.com/zh_hant_tw/News/Chinatimes/C045190006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1615" y="4736"/>
            <a:ext cx="3430385" cy="441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5245" y="2212800"/>
            <a:ext cx="9344020" cy="4645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母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黌的頭胸甲前緣全圓幅型，腹部有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對棘</a:t>
            </a:r>
            <a:r>
              <a:rPr lang="zh-TW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2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母鱟的第一對比較小支，是鉗狀，而二到三對也是鉗狀</a:t>
            </a:r>
            <a:r>
              <a:rPr lang="zh-TW" altLang="zh-TW" sz="32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鱟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脫殼時，會先從頭部出來，因為如果從尾巴先出來，最後，牠的頭會卡住而死亡，脫殼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要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先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吃東西才能脫殼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，牠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脫殼時不吃東西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如果牠脫殼時沒了體力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就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死亡，</a:t>
            </a: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牠脫殼完會比原來的大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1.3</a:t>
            </a: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倍到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1.5</a:t>
            </a: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倍左右</a:t>
            </a:r>
            <a:r>
              <a:rPr lang="zh-TW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。鱟</a:t>
            </a: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脫殼需要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小時左右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，鱟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翻身時，會先用他的尾巴往下彎，上下移動就會翻過來了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3200" kern="150" dirty="0">
              <a:latin typeface="標楷體" panose="03000509000000000000" pitchFamily="65" charset="-120"/>
              <a:ea typeface="標楷體" panose="03000509000000000000" pitchFamily="65" charset="-12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5144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2277686"/>
            <a:ext cx="11948160" cy="45803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我們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可以在教室內觀察黌的生態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，我們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知道幼鱟要養成成鱟必須花一、二十年以上的時間才能達到性成熟，所以，我們從書籍、網站等收集資料並整理如下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我們世界上的鱟有四種。鱟的成長，</a:t>
            </a:r>
            <a:r>
              <a:rPr lang="zh-TW" altLang="zh-TW" sz="32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鱟每脫一次殼稱為一齡，鱟要脫</a:t>
            </a:r>
            <a:r>
              <a:rPr lang="en-US" altLang="zh-TW" sz="32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zh-TW" sz="32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en-US" altLang="zh-TW" sz="32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zh-TW" sz="32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次才能達到性成熟</a:t>
            </a:r>
            <a:r>
              <a:rPr lang="zh-TW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我們的鱟有公母區分及鱟的棲息特性。</a:t>
            </a:r>
          </a:p>
          <a:p>
            <a:pPr marL="0" indent="0">
              <a:buNone/>
            </a:pPr>
            <a:r>
              <a:rPr lang="zh-TW" altLang="en-US" sz="3200" kern="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發現</a:t>
            </a:r>
            <a:r>
              <a:rPr lang="en-US" altLang="zh-TW" sz="32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3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鱟復育室的建置與維護。</a:t>
            </a:r>
            <a:r>
              <a:rPr lang="zh-TW" altLang="en-US" sz="3200" kern="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發現</a:t>
            </a:r>
            <a:r>
              <a:rPr lang="en-US" altLang="zh-TW" sz="32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zh-TW" sz="3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探討不同階段的身體構造和存活情形。我們發現</a:t>
            </a:r>
            <a:r>
              <a:rPr lang="zh-TW" altLang="zh-TW" sz="3200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一齡小鱟沒有劍尾</a:t>
            </a:r>
            <a:r>
              <a:rPr lang="zh-TW" altLang="zh-TW" sz="3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3200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從二齡以上都有</a:t>
            </a:r>
            <a:r>
              <a:rPr lang="zh-TW" altLang="zh-TW" sz="3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，及數量一齡二對，</a:t>
            </a:r>
            <a:r>
              <a:rPr lang="zh-TW" altLang="zh-TW" sz="3200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每增加一齡，就增加一對</a:t>
            </a:r>
            <a:r>
              <a:rPr lang="zh-TW" altLang="zh-TW" sz="3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3200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因為體型很像古代的三葉蟲，又被稱為三葉幼生。</a:t>
            </a:r>
            <a:endParaRPr lang="en-US" altLang="zh-TW" sz="3200" kern="1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zh-TW" sz="2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687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217025"/>
            <a:ext cx="4954386" cy="36409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54386" y="2869507"/>
            <a:ext cx="7237614" cy="3988493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Clr>
                <a:srgbClr val="B31166"/>
              </a:buClr>
              <a:buNone/>
            </a:pPr>
            <a:r>
              <a:rPr lang="zh-TW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發現</a:t>
            </a:r>
            <a:r>
              <a:rPr lang="en-US" altLang="zh-TW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鱟</a:t>
            </a:r>
            <a:r>
              <a:rPr lang="zh-TW" altLang="zh-TW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脫殼前後的大小差異從</a:t>
            </a:r>
            <a:r>
              <a:rPr lang="en-US" altLang="zh-TW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齡到</a:t>
            </a:r>
            <a:r>
              <a:rPr lang="en-US" altLang="zh-TW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TW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齡，牠的體型以</a:t>
            </a:r>
            <a:r>
              <a:rPr lang="en-US" altLang="zh-TW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1.3</a:t>
            </a:r>
            <a:r>
              <a:rPr lang="zh-TW" altLang="zh-TW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en-US" altLang="zh-TW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1.5</a:t>
            </a:r>
            <a:r>
              <a:rPr lang="zh-TW" altLang="zh-TW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倍增長</a:t>
            </a:r>
            <a:r>
              <a:rPr lang="en-US" altLang="zh-TW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zh-TW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在養鱟的過程，陸陸續續會有鱟死掉，於是展開研究</a:t>
            </a:r>
            <a:r>
              <a:rPr lang="en-US" altLang="zh-TW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zh-TW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發現</a:t>
            </a:r>
            <a:r>
              <a:rPr lang="en-US" altLang="zh-TW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en-US" altLang="zh-TW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TW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齡的小鱟能活的機率愈來愈低，發現</a:t>
            </a:r>
            <a:r>
              <a:rPr lang="en-US" altLang="zh-TW" sz="2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齡小鱟只吃胚胎時期的卵黃。</a:t>
            </a:r>
          </a:p>
          <a:p>
            <a:pPr marL="0" indent="0">
              <a:buNone/>
            </a:pPr>
            <a:endParaRPr lang="en-US" altLang="zh-TW" sz="2800" kern="150" dirty="0" smtClean="0">
              <a:latin typeface="標楷體" panose="03000509000000000000" pitchFamily="65" charset="-120"/>
              <a:ea typeface="標楷體" panose="03000509000000000000" pitchFamily="65" charset="-12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zh-TW" altLang="zh-TW" sz="2800" kern="150" dirty="0" smtClean="0"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我們</a:t>
            </a:r>
            <a:r>
              <a:rPr lang="zh-TW" altLang="zh-TW" sz="2800" kern="150" dirty="0"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發現稚鱟體型太小，只吃細細的魚飼料，豐年蝦是牠們喜愛的食物，</a:t>
            </a:r>
            <a:r>
              <a:rPr lang="zh-TW" altLang="zh-TW" sz="2800" kern="15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小鱟和成鱟不會取食跑來跑去的生物，只會取食暫止不動的生物</a:t>
            </a:r>
            <a:r>
              <a:rPr lang="zh-TW" altLang="zh-TW" sz="2800" kern="150" dirty="0"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，稚鱟在自然環境也是吃類似豐年蝦的小</a:t>
            </a:r>
            <a:r>
              <a:rPr lang="zh-TW" altLang="zh-TW" sz="2800" kern="150" dirty="0" smtClean="0"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生物</a:t>
            </a:r>
            <a:r>
              <a:rPr lang="zh-TW" altLang="en-US" sz="2800" kern="150" dirty="0" smtClean="0"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。</a:t>
            </a:r>
            <a:endParaRPr lang="en-US" altLang="zh-TW" sz="2800" kern="150" dirty="0">
              <a:latin typeface="標楷體" panose="03000509000000000000" pitchFamily="65" charset="-120"/>
              <a:ea typeface="標楷體" panose="03000509000000000000" pitchFamily="65" charset="-12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zh-TW" altLang="en-US" sz="3200" dirty="0" smtClean="0"/>
              <a:t> </a:t>
            </a:r>
            <a:endParaRPr lang="zh-TW" altLang="en-US" sz="3200" dirty="0"/>
          </a:p>
        </p:txBody>
      </p:sp>
      <p:sp>
        <p:nvSpPr>
          <p:cNvPr id="4" name="AutoShape 2" descr="http://pics1.yamedia.tw/10/userfile/w/windybudai/album/t_14836292e635d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4" descr="http://pics1.yamedia.tw/10/userfile/w/windybudai/album/t_14836292e635d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2" descr="http://pics1.yamedia.tw/10/userfile/w/windybudai/album/14836292e635d7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AutoShape 4" descr="http://pics1.yamedia.tw/10/userfile/w/windybudai/album/14836292e635d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8722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31900" y="3084254"/>
            <a:ext cx="3408734" cy="1007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60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謝謝聆聽</a:t>
            </a:r>
            <a:endParaRPr lang="zh-TW" altLang="en-US" sz="6000" b="1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2" name="Picture 4" descr="http://1.share.photo.xuite.net/good30825/1152255/17156918/930069279_c.jpg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1843" y="3013074"/>
            <a:ext cx="2379807" cy="237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topmidi.url.tw/gif/%E8%88%9E-4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887" y="2446827"/>
            <a:ext cx="27908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372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會議室">
  <a:themeElements>
    <a:clrScheme name="離子會議室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離子會議室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會議室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125</TotalTime>
  <Words>609</Words>
  <Application>Microsoft Office PowerPoint</Application>
  <PresentationFormat>自訂</PresentationFormat>
  <Paragraphs>16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離子會議室</vt:lpstr>
      <vt:lpstr>鱟的解說</vt:lpstr>
      <vt:lpstr>投影片 2</vt:lpstr>
      <vt:lpstr>      </vt:lpstr>
      <vt:lpstr>投影片 4</vt:lpstr>
      <vt:lpstr>投影片 5</vt:lpstr>
      <vt:lpstr>投影片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新岑國小</dc:title>
  <dc:creator>CYCuser</dc:creator>
  <cp:lastModifiedBy>user</cp:lastModifiedBy>
  <cp:revision>75</cp:revision>
  <dcterms:created xsi:type="dcterms:W3CDTF">2016-03-11T08:22:21Z</dcterms:created>
  <dcterms:modified xsi:type="dcterms:W3CDTF">2016-04-15T08:17:15Z</dcterms:modified>
</cp:coreProperties>
</file>