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8" r:id="rId2"/>
    <p:sldId id="267" r:id="rId3"/>
    <p:sldId id="26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5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6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13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61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93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666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186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1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35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84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05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17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2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93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72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968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4071-ED73-4E75-9F8F-347275154BFF}" type="datetimeFigureOut">
              <a:rPr lang="zh-TW" altLang="en-US" smtClean="0"/>
              <a:t>2016/4/8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265B3A-C61A-4A61-A444-B637821FD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56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75653" y="153924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chemeClr val="accent2">
                    <a:lumMod val="75000"/>
                  </a:schemeClr>
                </a:solidFill>
              </a:rPr>
              <a:t>鱟保育室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215641"/>
            <a:ext cx="11765280" cy="1051560"/>
          </a:xfrm>
        </p:spPr>
        <p:txBody>
          <a:bodyPr>
            <a:noAutofit/>
          </a:bodyPr>
          <a:lstStyle/>
          <a:p>
            <a:pPr marL="3657600" lvl="8" indent="0">
              <a:buNone/>
            </a:pPr>
            <a:r>
              <a:rPr lang="zh-TW" altLang="en-US" sz="4800" dirty="0" smtClean="0"/>
              <a:t>成</a:t>
            </a:r>
            <a:r>
              <a:rPr lang="zh-TW" altLang="en-US" sz="4800" dirty="0"/>
              <a:t>員</a:t>
            </a:r>
            <a:r>
              <a:rPr lang="en-US" altLang="zh-TW" sz="4800" dirty="0" smtClean="0"/>
              <a:t>:</a:t>
            </a:r>
            <a:r>
              <a:rPr lang="zh-TW" altLang="en-US" sz="4800" dirty="0" smtClean="0"/>
              <a:t>郭志瑩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戴珮容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李尚臻</a:t>
            </a:r>
            <a:endParaRPr lang="zh-TW" altLang="en-US" sz="4800" dirty="0"/>
          </a:p>
        </p:txBody>
      </p:sp>
      <p:pic>
        <p:nvPicPr>
          <p:cNvPr id="1026" name="Picture 2" descr="http://i830.photobucket.com/albums/zz230/fanny109/1122216003jp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" y="3540762"/>
            <a:ext cx="1759373" cy="216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253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60658" y="60959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剛出生的小鱟到成鱟</a:t>
            </a:r>
            <a:endParaRPr lang="zh-TW" altLang="en-US" sz="6600" dirty="0"/>
          </a:p>
        </p:txBody>
      </p:sp>
      <p:pic>
        <p:nvPicPr>
          <p:cNvPr id="6146" name="Picture 2" descr="http://blog.sina.com.tw/myimages/7/131079/images/201303141446495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56" y="1930399"/>
            <a:ext cx="7409792" cy="492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987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8672" y="60960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公鱟跟母鱟的區別</a:t>
            </a:r>
            <a:endParaRPr lang="zh-TW" altLang="en-US" sz="6600" dirty="0"/>
          </a:p>
        </p:txBody>
      </p:sp>
      <p:pic>
        <p:nvPicPr>
          <p:cNvPr id="8194" name="Picture 2" descr="http://8.share.photo.xuite.net/kmal199/1801892/15999962/858347704_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36" y="1930400"/>
            <a:ext cx="7965464" cy="47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38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                                        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55705" y="2239416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9600" dirty="0" smtClean="0"/>
              <a:t>謝謝觀賞</a:t>
            </a:r>
            <a:r>
              <a:rPr lang="en-US" altLang="zh-TW" sz="9600" dirty="0" smtClean="0"/>
              <a:t>!</a:t>
            </a:r>
            <a:endParaRPr lang="zh-TW" altLang="en-US" sz="9600" dirty="0"/>
          </a:p>
        </p:txBody>
      </p:sp>
      <p:pic>
        <p:nvPicPr>
          <p:cNvPr id="3076" name="Picture 4" descr="http://1.share.photo.xuite.net/good30825/1152255/17156918/930069279_c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33" y="3310759"/>
            <a:ext cx="2274111" cy="234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085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f1.loxa.edu.tw/104736/bsweb/hoo/hoo1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6" y="4461641"/>
            <a:ext cx="3466766" cy="239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569" y="0"/>
            <a:ext cx="8596668" cy="1320800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「鱟」歸類於節肢動物門</a:t>
            </a:r>
            <a:r>
              <a:rPr lang="zh-TW" altLang="en-US" sz="28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、有螯肢亞門、肢口綱、劍尾目，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美國人叫牠馬蹄蟹，漁民叫牠夫妻魚，阿兵哥叫牠鋼盔魚，但牠既不是蟹，也和魚無關，蜘蛛和蠍子在血緣上是比較接近的親戚。</a:t>
            </a:r>
            <a:r>
              <a:rPr lang="zh-TW" altLang="en-US" sz="2800" dirty="0">
                <a:solidFill>
                  <a:srgbClr val="FF0000"/>
                </a:solidFill>
              </a:rPr>
              <a:t/>
            </a:r>
            <a:br>
              <a:rPr lang="zh-TW" altLang="en-US" sz="2800" dirty="0">
                <a:solidFill>
                  <a:srgbClr val="FF0000"/>
                </a:solidFill>
              </a:rPr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「鱟」</a:t>
            </a:r>
            <a:r>
              <a:rPr lang="zh-TW" altLang="en-US" sz="28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四億年前「古生代泥盆紀」即已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出現在地球上</a:t>
            </a:r>
            <a:r>
              <a:rPr lang="zh-TW" altLang="en-US" sz="28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，而其形貌從</a:t>
            </a:r>
            <a:r>
              <a:rPr lang="zh-TW" altLang="en-US" sz="28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兩億年前至今，並無多大改變，期間經過「恐龍大滅絕」、「冰河時期」等浩劫與環境的多次重大改變，仍能幸運的存活</a:t>
            </a:r>
            <a:r>
              <a:rPr lang="zh-TW" altLang="en-US" sz="28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，與腔棘魚等生物並稱「活化石」，可見其堅韌的生命力。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3298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878" y="76725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          </a:t>
            </a:r>
            <a:r>
              <a:rPr lang="zh-TW" altLang="en-US" sz="6000" dirty="0" smtClean="0"/>
              <a:t>這是雄鱟跟雌鱟的部為</a:t>
            </a:r>
            <a:endParaRPr lang="zh-TW" altLang="en-US" sz="6000" dirty="0"/>
          </a:p>
        </p:txBody>
      </p:sp>
      <p:pic>
        <p:nvPicPr>
          <p:cNvPr id="1026" name="Picture 2" descr="http://sf1.loxa.edu.tw/104736/bsweb/hoo/hoo2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332958"/>
            <a:ext cx="8596312" cy="353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659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2644" y="641131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               鱟</a:t>
            </a:r>
            <a:r>
              <a:rPr lang="zh-TW" altLang="en-US" dirty="0"/>
              <a:t>在</a:t>
            </a:r>
            <a:r>
              <a:rPr lang="en-US" altLang="zh-TW" dirty="0"/>
              <a:t>4</a:t>
            </a:r>
            <a:r>
              <a:rPr lang="zh-TW" altLang="en-US" dirty="0"/>
              <a:t>億年前就</a:t>
            </a:r>
            <a:r>
              <a:rPr lang="zh-TW" altLang="en-US" dirty="0" smtClean="0"/>
              <a:t>有了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到</a:t>
            </a:r>
            <a:r>
              <a:rPr lang="zh-TW" altLang="en-US" dirty="0"/>
              <a:t>至今能然還存活 所以鱟被稱作為活化石</a:t>
            </a:r>
          </a:p>
        </p:txBody>
      </p:sp>
      <p:pic>
        <p:nvPicPr>
          <p:cNvPr id="7170" name="Picture 2" descr="http://pnn.pts.org.tw/main/wp-content/uploads/2015/08/819-1-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556" y="2365543"/>
            <a:ext cx="6900332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52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1278" y="499241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這是公鱟跟母鱟</a:t>
            </a:r>
            <a:endParaRPr lang="zh-TW" altLang="en-US" sz="6600" dirty="0"/>
          </a:p>
        </p:txBody>
      </p:sp>
      <p:pic>
        <p:nvPicPr>
          <p:cNvPr id="2058" name="Picture 10" descr="http://twimg.edgesuite.net/images/ReNews/20131126/640_fbdafa8274be44bc23c99858d0c185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278" y="1820041"/>
            <a:ext cx="5990895" cy="40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892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7019" y="62536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00B0F0"/>
                </a:solidFill>
              </a:rPr>
              <a:t>鱟的身體部位</a:t>
            </a:r>
            <a:endParaRPr lang="zh-TW" altLang="en-US" sz="66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http://www.formosaimage.com/gallery2/main.php?g2_view=core.DownloadItem&amp;g2_itemId=75754&amp;g2_serialNumber=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7019" y="2160588"/>
            <a:ext cx="581799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28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00B050"/>
                </a:solidFill>
              </a:rPr>
              <a:t>這是鱟再交配的樣子</a:t>
            </a:r>
            <a:endParaRPr lang="zh-TW" altLang="en-US" sz="66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www.peopo.org/files/public/styles/large/public/images/1488/%E9%B1%9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9585" y="2160588"/>
            <a:ext cx="529286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05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9196" y="688427"/>
            <a:ext cx="8596668" cy="1320800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</a:rPr>
              <a:t>這是鱟的卵</a:t>
            </a:r>
            <a:r>
              <a:rPr lang="en-US" altLang="zh-TW" sz="6600" dirty="0"/>
              <a:t/>
            </a:r>
            <a:br>
              <a:rPr lang="en-US" altLang="zh-TW" sz="6600" dirty="0"/>
            </a:br>
            <a:endParaRPr lang="zh-TW" altLang="en-US" sz="6600" dirty="0"/>
          </a:p>
        </p:txBody>
      </p:sp>
      <p:pic>
        <p:nvPicPr>
          <p:cNvPr id="1028" name="Picture 4" descr="http://twimg.edgesuite.net/images/ReNews/20131126/640_213b182a8fd16e60046a6ac4c50ba19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674" y="2160588"/>
            <a:ext cx="517524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5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FFC000"/>
                </a:solidFill>
              </a:rPr>
              <a:t>這是鱟在脫殼的樣子</a:t>
            </a:r>
            <a:endParaRPr lang="zh-TW" altLang="en-US" sz="6600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s://www.peopo.org/files/public/styles/video_splash/public/video/img2/613547/thumbnail-613547_0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14" y="1930400"/>
            <a:ext cx="6274676" cy="433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43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146</Words>
  <Application>Microsoft Office PowerPoint</Application>
  <PresentationFormat>寬螢幕</PresentationFormat>
  <Paragraphs>14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Trebuchet MS</vt:lpstr>
      <vt:lpstr>Wingdings 3</vt:lpstr>
      <vt:lpstr>多面向</vt:lpstr>
      <vt:lpstr>鱟保育室</vt:lpstr>
      <vt:lpstr>「鱟」歸類於節肢動物門、有螯肢亞門、肢口綱、劍尾目，美國人叫牠馬蹄蟹，漁民叫牠夫妻魚，阿兵哥叫牠鋼盔魚，但牠既不是蟹，也和魚無關，蜘蛛和蠍子在血緣上是比較接近的親戚。  「鱟」四億年前「古生代泥盆紀」即已出現在地球上，而其形貌從兩億年前至今，並無多大改變，期間經過「恐龍大滅絕」、「冰河時期」等浩劫與環境的多次重大改變，仍能幸運的存活，與腔棘魚等生物並稱「活化石」，可見其堅韌的生命力。</vt:lpstr>
      <vt:lpstr>            這是雄鱟跟雌鱟的部為</vt:lpstr>
      <vt:lpstr>               鱟在4億年前就有了 到至今能然還存活 所以鱟被稱作為活化石</vt:lpstr>
      <vt:lpstr>這是公鱟跟母鱟</vt:lpstr>
      <vt:lpstr>鱟的身體部位</vt:lpstr>
      <vt:lpstr>這是鱟再交配的樣子</vt:lpstr>
      <vt:lpstr>這是鱟的卵 </vt:lpstr>
      <vt:lpstr>這是鱟在脫殼的樣子</vt:lpstr>
      <vt:lpstr>剛出生的小鱟到成鱟</vt:lpstr>
      <vt:lpstr>公鱟跟母鱟的區別</vt:lpstr>
      <vt:lpstr>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CYCuser</dc:creator>
  <cp:lastModifiedBy>CYCuser</cp:lastModifiedBy>
  <cp:revision>18</cp:revision>
  <dcterms:created xsi:type="dcterms:W3CDTF">2016-03-11T08:21:55Z</dcterms:created>
  <dcterms:modified xsi:type="dcterms:W3CDTF">2016-04-08T08:35:08Z</dcterms:modified>
</cp:coreProperties>
</file>