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054CB-D229-4261-B154-ACF9D9DA5139}" type="doc">
      <dgm:prSet loTypeId="urn:microsoft.com/office/officeart/2005/8/layout/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7DBBCBFC-3F8B-4FD6-B022-4508535EC07D}">
      <dgm:prSet phldrT="[文字]" custT="1"/>
      <dgm:spPr/>
      <dgm:t>
        <a:bodyPr/>
        <a:lstStyle/>
        <a:p>
          <a:r>
            <a:rPr lang="en-US" altLang="zh-TW" sz="2800" dirty="0" smtClean="0"/>
            <a:t>5/18(</a:t>
          </a:r>
          <a:r>
            <a:rPr lang="zh-TW" altLang="en-US" sz="2800" dirty="0" smtClean="0"/>
            <a:t>一</a:t>
          </a:r>
          <a:r>
            <a:rPr lang="en-US" altLang="zh-TW" sz="2800" dirty="0" smtClean="0"/>
            <a:t>)</a:t>
          </a:r>
        </a:p>
        <a:p>
          <a:r>
            <a:rPr lang="en-US" altLang="zh-TW" sz="2800" dirty="0" err="1" smtClean="0"/>
            <a:t>Homestay</a:t>
          </a:r>
          <a:endParaRPr lang="zh-TW" altLang="en-US" sz="2800" dirty="0"/>
        </a:p>
      </dgm:t>
    </dgm:pt>
    <dgm:pt modelId="{786ED65D-12D6-4488-8ABF-33617E803CBF}" type="parTrans" cxnId="{49F73F3E-54DA-4CEF-B846-833776B58D80}">
      <dgm:prSet/>
      <dgm:spPr/>
      <dgm:t>
        <a:bodyPr/>
        <a:lstStyle/>
        <a:p>
          <a:endParaRPr lang="zh-TW" altLang="en-US"/>
        </a:p>
      </dgm:t>
    </dgm:pt>
    <dgm:pt modelId="{36902728-D19D-42B7-A63C-9D6CD435E4D0}" type="sibTrans" cxnId="{49F73F3E-54DA-4CEF-B846-833776B58D80}">
      <dgm:prSet/>
      <dgm:spPr/>
      <dgm:t>
        <a:bodyPr/>
        <a:lstStyle/>
        <a:p>
          <a:endParaRPr lang="zh-TW" altLang="en-US"/>
        </a:p>
      </dgm:t>
    </dgm:pt>
    <dgm:pt modelId="{801222BF-367B-46DD-9BAD-649EB7640867}">
      <dgm:prSet phldrT="[文字]"/>
      <dgm:spPr/>
      <dgm:t>
        <a:bodyPr/>
        <a:lstStyle/>
        <a:p>
          <a:r>
            <a:rPr lang="en-US" altLang="zh-TW" dirty="0" smtClean="0"/>
            <a:t>5/19(</a:t>
          </a:r>
          <a:r>
            <a:rPr lang="zh-TW" altLang="en-US" dirty="0" smtClean="0"/>
            <a:t>二</a:t>
          </a:r>
          <a:r>
            <a:rPr lang="en-US" altLang="zh-TW" dirty="0" smtClean="0"/>
            <a:t>)</a:t>
          </a:r>
        </a:p>
        <a:p>
          <a:r>
            <a:rPr lang="en-US" altLang="zh-TW" dirty="0" err="1" smtClean="0"/>
            <a:t>Homestay</a:t>
          </a:r>
          <a:endParaRPr lang="zh-TW" altLang="en-US" dirty="0"/>
        </a:p>
      </dgm:t>
    </dgm:pt>
    <dgm:pt modelId="{437A030C-FB65-4649-A5C2-F81B27402A5F}" type="parTrans" cxnId="{21F07758-246A-4F75-9973-45A652FE314D}">
      <dgm:prSet/>
      <dgm:spPr/>
      <dgm:t>
        <a:bodyPr/>
        <a:lstStyle/>
        <a:p>
          <a:endParaRPr lang="zh-TW" altLang="en-US"/>
        </a:p>
      </dgm:t>
    </dgm:pt>
    <dgm:pt modelId="{A9226439-5643-4581-A138-62A24FFEDF7A}" type="sibTrans" cxnId="{21F07758-246A-4F75-9973-45A652FE314D}">
      <dgm:prSet/>
      <dgm:spPr/>
      <dgm:t>
        <a:bodyPr/>
        <a:lstStyle/>
        <a:p>
          <a:endParaRPr lang="zh-TW" altLang="en-US"/>
        </a:p>
      </dgm:t>
    </dgm:pt>
    <dgm:pt modelId="{0BBF11DC-D1FE-4797-84BE-861422276205}">
      <dgm:prSet phldrT="[文字]"/>
      <dgm:spPr/>
      <dgm:t>
        <a:bodyPr/>
        <a:lstStyle/>
        <a:p>
          <a:r>
            <a:rPr lang="en-US" altLang="zh-TW" dirty="0" smtClean="0"/>
            <a:t>5/21(</a:t>
          </a:r>
          <a:r>
            <a:rPr lang="zh-TW" altLang="en-US" dirty="0" smtClean="0"/>
            <a:t>四</a:t>
          </a:r>
          <a:r>
            <a:rPr lang="en-US" altLang="zh-TW" dirty="0" smtClean="0"/>
            <a:t>)</a:t>
          </a:r>
        </a:p>
        <a:p>
          <a:r>
            <a:rPr lang="zh-TW" altLang="en-US" dirty="0" smtClean="0"/>
            <a:t>鲲</a:t>
          </a:r>
          <a:r>
            <a:rPr lang="zh-TW" altLang="en-US" b="0" i="0" dirty="0" smtClean="0"/>
            <a:t>鯓王山莊</a:t>
          </a:r>
          <a:endParaRPr lang="zh-TW" altLang="en-US" dirty="0"/>
        </a:p>
      </dgm:t>
    </dgm:pt>
    <dgm:pt modelId="{97D1847F-FF80-4B8B-B588-9C591ABBCCB4}" type="parTrans" cxnId="{FFF12A5C-F3C2-447F-8F14-692304A314F4}">
      <dgm:prSet/>
      <dgm:spPr/>
      <dgm:t>
        <a:bodyPr/>
        <a:lstStyle/>
        <a:p>
          <a:endParaRPr lang="zh-TW" altLang="en-US"/>
        </a:p>
      </dgm:t>
    </dgm:pt>
    <dgm:pt modelId="{CC555193-5498-49DC-94A1-E37BA2C0802B}" type="sibTrans" cxnId="{FFF12A5C-F3C2-447F-8F14-692304A314F4}">
      <dgm:prSet/>
      <dgm:spPr/>
      <dgm:t>
        <a:bodyPr/>
        <a:lstStyle/>
        <a:p>
          <a:endParaRPr lang="zh-TW" altLang="en-US"/>
        </a:p>
      </dgm:t>
    </dgm:pt>
    <dgm:pt modelId="{97DAA556-FFAE-483E-8D83-D1DE1A4A4949}">
      <dgm:prSet phldrT="[文字]"/>
      <dgm:spPr/>
      <dgm:t>
        <a:bodyPr/>
        <a:lstStyle/>
        <a:p>
          <a:r>
            <a:rPr lang="en-US" altLang="zh-TW" dirty="0" smtClean="0"/>
            <a:t>5/20(</a:t>
          </a:r>
          <a:r>
            <a:rPr lang="zh-TW" altLang="en-US" dirty="0" smtClean="0"/>
            <a:t>三</a:t>
          </a:r>
          <a:r>
            <a:rPr lang="en-US" altLang="zh-TW" dirty="0" smtClean="0"/>
            <a:t>)</a:t>
          </a:r>
        </a:p>
        <a:p>
          <a:r>
            <a:rPr lang="zh-TW" altLang="en-US" dirty="0" smtClean="0"/>
            <a:t>鲲</a:t>
          </a:r>
          <a:r>
            <a:rPr lang="zh-TW" altLang="en-US" b="0" i="0" dirty="0" smtClean="0"/>
            <a:t>鯓王山莊</a:t>
          </a:r>
          <a:endParaRPr lang="zh-TW" altLang="en-US" dirty="0"/>
        </a:p>
      </dgm:t>
    </dgm:pt>
    <dgm:pt modelId="{101DF45E-EB34-4E10-AE33-A20841EB57E4}" type="parTrans" cxnId="{7DE818EE-8CEC-4599-9EDA-F4D7B45AD8C4}">
      <dgm:prSet/>
      <dgm:spPr/>
      <dgm:t>
        <a:bodyPr/>
        <a:lstStyle/>
        <a:p>
          <a:endParaRPr lang="zh-TW" altLang="en-US"/>
        </a:p>
      </dgm:t>
    </dgm:pt>
    <dgm:pt modelId="{EEB31CB3-45C3-4C1D-BAB0-43E86EBA81B1}" type="sibTrans" cxnId="{7DE818EE-8CEC-4599-9EDA-F4D7B45AD8C4}">
      <dgm:prSet/>
      <dgm:spPr/>
      <dgm:t>
        <a:bodyPr/>
        <a:lstStyle/>
        <a:p>
          <a:endParaRPr lang="zh-TW" altLang="en-US"/>
        </a:p>
      </dgm:t>
    </dgm:pt>
    <dgm:pt modelId="{F16A64B9-FEC8-401F-8E4B-398549BAD147}">
      <dgm:prSet phldrT="[文字]"/>
      <dgm:spPr/>
      <dgm:t>
        <a:bodyPr/>
        <a:lstStyle/>
        <a:p>
          <a:r>
            <a:rPr lang="en-US" altLang="zh-TW" dirty="0" smtClean="0"/>
            <a:t>5/22(</a:t>
          </a:r>
          <a:r>
            <a:rPr lang="zh-TW" altLang="en-US" dirty="0" smtClean="0"/>
            <a:t>五</a:t>
          </a:r>
          <a:r>
            <a:rPr lang="en-US" altLang="zh-TW" dirty="0" smtClean="0"/>
            <a:t>)</a:t>
          </a:r>
        </a:p>
        <a:p>
          <a:r>
            <a:rPr lang="zh-TW" altLang="en-US" dirty="0" smtClean="0"/>
            <a:t>賦歸</a:t>
          </a:r>
          <a:endParaRPr lang="zh-TW" altLang="en-US" dirty="0"/>
        </a:p>
      </dgm:t>
    </dgm:pt>
    <dgm:pt modelId="{AF98C57C-467A-4203-B775-658162E826D4}" type="parTrans" cxnId="{C113B26B-D621-4B49-A64F-C43352D77F66}">
      <dgm:prSet/>
      <dgm:spPr/>
      <dgm:t>
        <a:bodyPr/>
        <a:lstStyle/>
        <a:p>
          <a:endParaRPr lang="zh-TW" altLang="en-US"/>
        </a:p>
      </dgm:t>
    </dgm:pt>
    <dgm:pt modelId="{822A2B70-EC09-437C-9734-B859ADDA4067}" type="sibTrans" cxnId="{C113B26B-D621-4B49-A64F-C43352D77F66}">
      <dgm:prSet/>
      <dgm:spPr/>
      <dgm:t>
        <a:bodyPr/>
        <a:lstStyle/>
        <a:p>
          <a:endParaRPr lang="zh-TW" altLang="en-US"/>
        </a:p>
      </dgm:t>
    </dgm:pt>
    <dgm:pt modelId="{C4CC16EE-6849-4DE1-B937-8DF89E7DC135}" type="pres">
      <dgm:prSet presAssocID="{095054CB-D229-4261-B154-ACF9D9DA5139}" presName="diagram" presStyleCnt="0">
        <dgm:presLayoutVars>
          <dgm:dir/>
          <dgm:resizeHandles val="exact"/>
        </dgm:presLayoutVars>
      </dgm:prSet>
      <dgm:spPr/>
    </dgm:pt>
    <dgm:pt modelId="{0F913695-6DFC-4490-A031-59698076B4C1}" type="pres">
      <dgm:prSet presAssocID="{7DBBCBFC-3F8B-4FD6-B022-4508535EC07D}" presName="node" presStyleLbl="node1" presStyleIdx="0" presStyleCnt="5">
        <dgm:presLayoutVars>
          <dgm:bulletEnabled val="1"/>
        </dgm:presLayoutVars>
      </dgm:prSet>
      <dgm:spPr/>
    </dgm:pt>
    <dgm:pt modelId="{584F94A1-3E84-4D4A-946C-123AAEBCD377}" type="pres">
      <dgm:prSet presAssocID="{36902728-D19D-42B7-A63C-9D6CD435E4D0}" presName="sibTrans" presStyleLbl="sibTrans2D1" presStyleIdx="0" presStyleCnt="4"/>
      <dgm:spPr/>
    </dgm:pt>
    <dgm:pt modelId="{59118CF8-A06C-4427-AAA5-639185323D63}" type="pres">
      <dgm:prSet presAssocID="{36902728-D19D-42B7-A63C-9D6CD435E4D0}" presName="connectorText" presStyleLbl="sibTrans2D1" presStyleIdx="0" presStyleCnt="4"/>
      <dgm:spPr/>
    </dgm:pt>
    <dgm:pt modelId="{A8E24565-658C-4985-A180-64EC2CA3EB4D}" type="pres">
      <dgm:prSet presAssocID="{801222BF-367B-46DD-9BAD-649EB76408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0F5012-B71E-4A8E-B2E6-3C422333D216}" type="pres">
      <dgm:prSet presAssocID="{A9226439-5643-4581-A138-62A24FFEDF7A}" presName="sibTrans" presStyleLbl="sibTrans2D1" presStyleIdx="1" presStyleCnt="4"/>
      <dgm:spPr/>
    </dgm:pt>
    <dgm:pt modelId="{1DA2BE72-6283-4A3F-812C-DB7C995EC17B}" type="pres">
      <dgm:prSet presAssocID="{A9226439-5643-4581-A138-62A24FFEDF7A}" presName="connectorText" presStyleLbl="sibTrans2D1" presStyleIdx="1" presStyleCnt="4"/>
      <dgm:spPr/>
    </dgm:pt>
    <dgm:pt modelId="{7464D7D7-B710-409D-9344-33EC12D7DC9B}" type="pres">
      <dgm:prSet presAssocID="{0BBF11DC-D1FE-4797-84BE-8614222762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0F359-AE9E-4C74-8E68-DEE9D143E4E3}" type="pres">
      <dgm:prSet presAssocID="{CC555193-5498-49DC-94A1-E37BA2C0802B}" presName="sibTrans" presStyleLbl="sibTrans2D1" presStyleIdx="2" presStyleCnt="4"/>
      <dgm:spPr/>
    </dgm:pt>
    <dgm:pt modelId="{A25C9EB5-2AAD-45C9-876F-0758257E3398}" type="pres">
      <dgm:prSet presAssocID="{CC555193-5498-49DC-94A1-E37BA2C0802B}" presName="connectorText" presStyleLbl="sibTrans2D1" presStyleIdx="2" presStyleCnt="4"/>
      <dgm:spPr/>
    </dgm:pt>
    <dgm:pt modelId="{F70846B5-D764-4E87-A508-8010C9E1151D}" type="pres">
      <dgm:prSet presAssocID="{97DAA556-FFAE-483E-8D83-D1DE1A4A49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75A362-7D9E-4F66-94B6-C92FADA99F09}" type="pres">
      <dgm:prSet presAssocID="{EEB31CB3-45C3-4C1D-BAB0-43E86EBA81B1}" presName="sibTrans" presStyleLbl="sibTrans2D1" presStyleIdx="3" presStyleCnt="4"/>
      <dgm:spPr/>
    </dgm:pt>
    <dgm:pt modelId="{53CB9919-845A-42BB-8AE2-B1A99D0026DF}" type="pres">
      <dgm:prSet presAssocID="{EEB31CB3-45C3-4C1D-BAB0-43E86EBA81B1}" presName="connectorText" presStyleLbl="sibTrans2D1" presStyleIdx="3" presStyleCnt="4"/>
      <dgm:spPr/>
    </dgm:pt>
    <dgm:pt modelId="{69ACD947-CEEA-451F-819F-20CCF5F6645C}" type="pres">
      <dgm:prSet presAssocID="{F16A64B9-FEC8-401F-8E4B-398549BAD147}" presName="node" presStyleLbl="node1" presStyleIdx="4" presStyleCnt="5">
        <dgm:presLayoutVars>
          <dgm:bulletEnabled val="1"/>
        </dgm:presLayoutVars>
      </dgm:prSet>
      <dgm:spPr/>
    </dgm:pt>
  </dgm:ptLst>
  <dgm:cxnLst>
    <dgm:cxn modelId="{16E9B741-1366-4006-A595-881C7DFB8A3E}" type="presOf" srcId="{EEB31CB3-45C3-4C1D-BAB0-43E86EBA81B1}" destId="{53CB9919-845A-42BB-8AE2-B1A99D0026DF}" srcOrd="1" destOrd="0" presId="urn:microsoft.com/office/officeart/2005/8/layout/process5"/>
    <dgm:cxn modelId="{FF9A6494-C31B-415E-97CA-031200A1924F}" type="presOf" srcId="{EEB31CB3-45C3-4C1D-BAB0-43E86EBA81B1}" destId="{7A75A362-7D9E-4F66-94B6-C92FADA99F09}" srcOrd="0" destOrd="0" presId="urn:microsoft.com/office/officeart/2005/8/layout/process5"/>
    <dgm:cxn modelId="{390EC828-30A3-4471-BB23-37DF3FD9A987}" type="presOf" srcId="{36902728-D19D-42B7-A63C-9D6CD435E4D0}" destId="{584F94A1-3E84-4D4A-946C-123AAEBCD377}" srcOrd="0" destOrd="0" presId="urn:microsoft.com/office/officeart/2005/8/layout/process5"/>
    <dgm:cxn modelId="{8F3F3000-3D01-47F7-8D34-C59D34CBD15B}" type="presOf" srcId="{F16A64B9-FEC8-401F-8E4B-398549BAD147}" destId="{69ACD947-CEEA-451F-819F-20CCF5F6645C}" srcOrd="0" destOrd="0" presId="urn:microsoft.com/office/officeart/2005/8/layout/process5"/>
    <dgm:cxn modelId="{0C0A1CB1-6430-46D7-BF8C-A75920A8F73B}" type="presOf" srcId="{A9226439-5643-4581-A138-62A24FFEDF7A}" destId="{1DA2BE72-6283-4A3F-812C-DB7C995EC17B}" srcOrd="1" destOrd="0" presId="urn:microsoft.com/office/officeart/2005/8/layout/process5"/>
    <dgm:cxn modelId="{DF869E4C-D593-4C66-A1A2-3393CF2461F6}" type="presOf" srcId="{0BBF11DC-D1FE-4797-84BE-861422276205}" destId="{7464D7D7-B710-409D-9344-33EC12D7DC9B}" srcOrd="0" destOrd="0" presId="urn:microsoft.com/office/officeart/2005/8/layout/process5"/>
    <dgm:cxn modelId="{7DE818EE-8CEC-4599-9EDA-F4D7B45AD8C4}" srcId="{095054CB-D229-4261-B154-ACF9D9DA5139}" destId="{97DAA556-FFAE-483E-8D83-D1DE1A4A4949}" srcOrd="3" destOrd="0" parTransId="{101DF45E-EB34-4E10-AE33-A20841EB57E4}" sibTransId="{EEB31CB3-45C3-4C1D-BAB0-43E86EBA81B1}"/>
    <dgm:cxn modelId="{D713AC7F-B75C-4371-9545-FF676619D160}" type="presOf" srcId="{36902728-D19D-42B7-A63C-9D6CD435E4D0}" destId="{59118CF8-A06C-4427-AAA5-639185323D63}" srcOrd="1" destOrd="0" presId="urn:microsoft.com/office/officeart/2005/8/layout/process5"/>
    <dgm:cxn modelId="{3480B9C2-530F-43E1-9B66-4923DD6F8531}" type="presOf" srcId="{CC555193-5498-49DC-94A1-E37BA2C0802B}" destId="{4340F359-AE9E-4C74-8E68-DEE9D143E4E3}" srcOrd="0" destOrd="0" presId="urn:microsoft.com/office/officeart/2005/8/layout/process5"/>
    <dgm:cxn modelId="{1E8804A4-FC24-49B5-91AE-57E9540B84DA}" type="presOf" srcId="{97DAA556-FFAE-483E-8D83-D1DE1A4A4949}" destId="{F70846B5-D764-4E87-A508-8010C9E1151D}" srcOrd="0" destOrd="0" presId="urn:microsoft.com/office/officeart/2005/8/layout/process5"/>
    <dgm:cxn modelId="{21F07758-246A-4F75-9973-45A652FE314D}" srcId="{095054CB-D229-4261-B154-ACF9D9DA5139}" destId="{801222BF-367B-46DD-9BAD-649EB7640867}" srcOrd="1" destOrd="0" parTransId="{437A030C-FB65-4649-A5C2-F81B27402A5F}" sibTransId="{A9226439-5643-4581-A138-62A24FFEDF7A}"/>
    <dgm:cxn modelId="{3A486D1A-D66B-463E-9769-D2D71B1D41FE}" type="presOf" srcId="{095054CB-D229-4261-B154-ACF9D9DA5139}" destId="{C4CC16EE-6849-4DE1-B937-8DF89E7DC135}" srcOrd="0" destOrd="0" presId="urn:microsoft.com/office/officeart/2005/8/layout/process5"/>
    <dgm:cxn modelId="{8715EB3B-28E7-4C35-841A-B99EEA9F0A44}" type="presOf" srcId="{7DBBCBFC-3F8B-4FD6-B022-4508535EC07D}" destId="{0F913695-6DFC-4490-A031-59698076B4C1}" srcOrd="0" destOrd="0" presId="urn:microsoft.com/office/officeart/2005/8/layout/process5"/>
    <dgm:cxn modelId="{C113B26B-D621-4B49-A64F-C43352D77F66}" srcId="{095054CB-D229-4261-B154-ACF9D9DA5139}" destId="{F16A64B9-FEC8-401F-8E4B-398549BAD147}" srcOrd="4" destOrd="0" parTransId="{AF98C57C-467A-4203-B775-658162E826D4}" sibTransId="{822A2B70-EC09-437C-9734-B859ADDA4067}"/>
    <dgm:cxn modelId="{B78AA498-E6C5-4CD3-8F37-9320B1ED8480}" type="presOf" srcId="{CC555193-5498-49DC-94A1-E37BA2C0802B}" destId="{A25C9EB5-2AAD-45C9-876F-0758257E3398}" srcOrd="1" destOrd="0" presId="urn:microsoft.com/office/officeart/2005/8/layout/process5"/>
    <dgm:cxn modelId="{1E245940-6DFB-4BE8-B59A-4B36A8B48D2D}" type="presOf" srcId="{801222BF-367B-46DD-9BAD-649EB7640867}" destId="{A8E24565-658C-4985-A180-64EC2CA3EB4D}" srcOrd="0" destOrd="0" presId="urn:microsoft.com/office/officeart/2005/8/layout/process5"/>
    <dgm:cxn modelId="{FFF12A5C-F3C2-447F-8F14-692304A314F4}" srcId="{095054CB-D229-4261-B154-ACF9D9DA5139}" destId="{0BBF11DC-D1FE-4797-84BE-861422276205}" srcOrd="2" destOrd="0" parTransId="{97D1847F-FF80-4B8B-B588-9C591ABBCCB4}" sibTransId="{CC555193-5498-49DC-94A1-E37BA2C0802B}"/>
    <dgm:cxn modelId="{49F73F3E-54DA-4CEF-B846-833776B58D80}" srcId="{095054CB-D229-4261-B154-ACF9D9DA5139}" destId="{7DBBCBFC-3F8B-4FD6-B022-4508535EC07D}" srcOrd="0" destOrd="0" parTransId="{786ED65D-12D6-4488-8ABF-33617E803CBF}" sibTransId="{36902728-D19D-42B7-A63C-9D6CD435E4D0}"/>
    <dgm:cxn modelId="{8892C96E-86EC-4FD2-BCA4-E2C32964FABA}" type="presOf" srcId="{A9226439-5643-4581-A138-62A24FFEDF7A}" destId="{510F5012-B71E-4A8E-B2E6-3C422333D216}" srcOrd="0" destOrd="0" presId="urn:microsoft.com/office/officeart/2005/8/layout/process5"/>
    <dgm:cxn modelId="{2A1C6922-5E2B-40C7-8914-C48DEAA54D72}" type="presParOf" srcId="{C4CC16EE-6849-4DE1-B937-8DF89E7DC135}" destId="{0F913695-6DFC-4490-A031-59698076B4C1}" srcOrd="0" destOrd="0" presId="urn:microsoft.com/office/officeart/2005/8/layout/process5"/>
    <dgm:cxn modelId="{D43E821F-C0C1-4D5F-B733-192ED98B5D9C}" type="presParOf" srcId="{C4CC16EE-6849-4DE1-B937-8DF89E7DC135}" destId="{584F94A1-3E84-4D4A-946C-123AAEBCD377}" srcOrd="1" destOrd="0" presId="urn:microsoft.com/office/officeart/2005/8/layout/process5"/>
    <dgm:cxn modelId="{88626AC6-E454-4FD6-891E-785D859B131F}" type="presParOf" srcId="{584F94A1-3E84-4D4A-946C-123AAEBCD377}" destId="{59118CF8-A06C-4427-AAA5-639185323D63}" srcOrd="0" destOrd="0" presId="urn:microsoft.com/office/officeart/2005/8/layout/process5"/>
    <dgm:cxn modelId="{155B6A06-E877-41C4-A8FE-251A76865D4C}" type="presParOf" srcId="{C4CC16EE-6849-4DE1-B937-8DF89E7DC135}" destId="{A8E24565-658C-4985-A180-64EC2CA3EB4D}" srcOrd="2" destOrd="0" presId="urn:microsoft.com/office/officeart/2005/8/layout/process5"/>
    <dgm:cxn modelId="{B3B5FB80-8939-47E8-A815-881E9DF387AF}" type="presParOf" srcId="{C4CC16EE-6849-4DE1-B937-8DF89E7DC135}" destId="{510F5012-B71E-4A8E-B2E6-3C422333D216}" srcOrd="3" destOrd="0" presId="urn:microsoft.com/office/officeart/2005/8/layout/process5"/>
    <dgm:cxn modelId="{BB0F60FA-3CEC-4C15-A485-25ACB3EB6624}" type="presParOf" srcId="{510F5012-B71E-4A8E-B2E6-3C422333D216}" destId="{1DA2BE72-6283-4A3F-812C-DB7C995EC17B}" srcOrd="0" destOrd="0" presId="urn:microsoft.com/office/officeart/2005/8/layout/process5"/>
    <dgm:cxn modelId="{BD416EB9-2F2B-40E6-BF64-76BB0827269E}" type="presParOf" srcId="{C4CC16EE-6849-4DE1-B937-8DF89E7DC135}" destId="{7464D7D7-B710-409D-9344-33EC12D7DC9B}" srcOrd="4" destOrd="0" presId="urn:microsoft.com/office/officeart/2005/8/layout/process5"/>
    <dgm:cxn modelId="{BEB8FCD2-B003-4280-8D28-DB0671F91533}" type="presParOf" srcId="{C4CC16EE-6849-4DE1-B937-8DF89E7DC135}" destId="{4340F359-AE9E-4C74-8E68-DEE9D143E4E3}" srcOrd="5" destOrd="0" presId="urn:microsoft.com/office/officeart/2005/8/layout/process5"/>
    <dgm:cxn modelId="{707E8D6C-8155-4EA9-9FA4-56E53AED6AA4}" type="presParOf" srcId="{4340F359-AE9E-4C74-8E68-DEE9D143E4E3}" destId="{A25C9EB5-2AAD-45C9-876F-0758257E3398}" srcOrd="0" destOrd="0" presId="urn:microsoft.com/office/officeart/2005/8/layout/process5"/>
    <dgm:cxn modelId="{A07FC348-FA21-4047-916E-BADB7FAD50D6}" type="presParOf" srcId="{C4CC16EE-6849-4DE1-B937-8DF89E7DC135}" destId="{F70846B5-D764-4E87-A508-8010C9E1151D}" srcOrd="6" destOrd="0" presId="urn:microsoft.com/office/officeart/2005/8/layout/process5"/>
    <dgm:cxn modelId="{E6CA3EA9-8C7C-41E3-8D96-B6E6E364EE0A}" type="presParOf" srcId="{C4CC16EE-6849-4DE1-B937-8DF89E7DC135}" destId="{7A75A362-7D9E-4F66-94B6-C92FADA99F09}" srcOrd="7" destOrd="0" presId="urn:microsoft.com/office/officeart/2005/8/layout/process5"/>
    <dgm:cxn modelId="{BEFCA298-8B97-44F3-8FF8-FCF031CCC2F7}" type="presParOf" srcId="{7A75A362-7D9E-4F66-94B6-C92FADA99F09}" destId="{53CB9919-845A-42BB-8AE2-B1A99D0026DF}" srcOrd="0" destOrd="0" presId="urn:microsoft.com/office/officeart/2005/8/layout/process5"/>
    <dgm:cxn modelId="{E8A02CB7-352A-482E-BC5F-B35E778B8D35}" type="presParOf" srcId="{C4CC16EE-6849-4DE1-B937-8DF89E7DC135}" destId="{69ACD947-CEEA-451F-819F-20CCF5F6645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5D93B7-3FE8-414A-8140-F1FD3029B8E8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4CFE3B9-0FB6-4E75-A7A1-1F6B9DD4D919}">
      <dgm:prSet phldrT="[文字]" custT="1"/>
      <dgm:spPr/>
      <dgm:t>
        <a:bodyPr/>
        <a:lstStyle/>
        <a:p>
          <a:r>
            <a:rPr lang="en-US" altLang="zh-TW" sz="3600" dirty="0" smtClean="0"/>
            <a:t>5/18(</a:t>
          </a:r>
          <a:r>
            <a:rPr lang="zh-TW" altLang="en-US" sz="3600" dirty="0" smtClean="0"/>
            <a:t>一</a:t>
          </a:r>
          <a:r>
            <a:rPr lang="en-US" altLang="zh-TW" sz="3600" dirty="0" smtClean="0"/>
            <a:t>)</a:t>
          </a:r>
          <a:endParaRPr lang="zh-TW" altLang="en-US" sz="3600" dirty="0"/>
        </a:p>
      </dgm:t>
    </dgm:pt>
    <dgm:pt modelId="{5F8E9C12-4B30-40DF-9DB7-CBBE477E47D5}" type="parTrans" cxnId="{C471B879-83E2-4125-B7D7-1FE0C36DD684}">
      <dgm:prSet/>
      <dgm:spPr/>
      <dgm:t>
        <a:bodyPr/>
        <a:lstStyle/>
        <a:p>
          <a:endParaRPr lang="zh-TW" altLang="en-US"/>
        </a:p>
      </dgm:t>
    </dgm:pt>
    <dgm:pt modelId="{F7384FEB-3E8E-418C-B044-5E03F0120623}" type="sibTrans" cxnId="{C471B879-83E2-4125-B7D7-1FE0C36DD684}">
      <dgm:prSet/>
      <dgm:spPr/>
      <dgm:t>
        <a:bodyPr/>
        <a:lstStyle/>
        <a:p>
          <a:endParaRPr lang="zh-TW" altLang="en-US"/>
        </a:p>
      </dgm:t>
    </dgm:pt>
    <dgm:pt modelId="{77A2B83E-3B06-424F-BAE0-921607024F61}">
      <dgm:prSet phldrT="[文字]"/>
      <dgm:spPr/>
      <dgm:t>
        <a:bodyPr/>
        <a:lstStyle/>
        <a:p>
          <a:r>
            <a:rPr lang="zh-TW" altLang="en-US" dirty="0" smtClean="0"/>
            <a:t>相見歡</a:t>
          </a:r>
          <a:endParaRPr lang="zh-TW" altLang="en-US" dirty="0"/>
        </a:p>
      </dgm:t>
    </dgm:pt>
    <dgm:pt modelId="{F23482E7-5D9A-47A7-B918-7A7420320FE7}" type="parTrans" cxnId="{689E842E-0A90-4511-A9C2-9B11D8ED6701}">
      <dgm:prSet/>
      <dgm:spPr/>
      <dgm:t>
        <a:bodyPr/>
        <a:lstStyle/>
        <a:p>
          <a:endParaRPr lang="zh-TW" altLang="en-US"/>
        </a:p>
      </dgm:t>
    </dgm:pt>
    <dgm:pt modelId="{9D612AF9-376D-4F6D-A49E-46404C4D7C37}" type="sibTrans" cxnId="{689E842E-0A90-4511-A9C2-9B11D8ED6701}">
      <dgm:prSet/>
      <dgm:spPr/>
      <dgm:t>
        <a:bodyPr/>
        <a:lstStyle/>
        <a:p>
          <a:endParaRPr lang="zh-TW" altLang="en-US"/>
        </a:p>
      </dgm:t>
    </dgm:pt>
    <dgm:pt modelId="{C450DCAC-E60F-44D0-A4FB-DD932209C12B}">
      <dgm:prSet phldrT="[文字]"/>
      <dgm:spPr/>
      <dgm:t>
        <a:bodyPr/>
        <a:lstStyle/>
        <a:p>
          <a:r>
            <a:rPr lang="zh-TW" altLang="en-US" dirty="0" smtClean="0"/>
            <a:t>直排輪</a:t>
          </a:r>
          <a:endParaRPr lang="zh-TW" altLang="en-US" dirty="0"/>
        </a:p>
      </dgm:t>
    </dgm:pt>
    <dgm:pt modelId="{BD249624-57BC-44CF-88C9-3A266C51C2DD}" type="parTrans" cxnId="{9A0A9AD0-6F84-4006-80FE-1BA63DC95270}">
      <dgm:prSet/>
      <dgm:spPr/>
      <dgm:t>
        <a:bodyPr/>
        <a:lstStyle/>
        <a:p>
          <a:endParaRPr lang="zh-TW" altLang="en-US"/>
        </a:p>
      </dgm:t>
    </dgm:pt>
    <dgm:pt modelId="{93430178-989B-4370-9B71-ED3B72F6922B}" type="sibTrans" cxnId="{9A0A9AD0-6F84-4006-80FE-1BA63DC95270}">
      <dgm:prSet/>
      <dgm:spPr/>
      <dgm:t>
        <a:bodyPr/>
        <a:lstStyle/>
        <a:p>
          <a:endParaRPr lang="zh-TW" altLang="en-US"/>
        </a:p>
      </dgm:t>
    </dgm:pt>
    <dgm:pt modelId="{D63E57C1-5BE8-4B87-8C05-D8EB42F78713}">
      <dgm:prSet phldrT="[文字]" custT="1"/>
      <dgm:spPr/>
      <dgm:t>
        <a:bodyPr/>
        <a:lstStyle/>
        <a:p>
          <a:r>
            <a:rPr lang="en-US" altLang="zh-TW" sz="3600" dirty="0" smtClean="0"/>
            <a:t>5/19(</a:t>
          </a:r>
          <a:r>
            <a:rPr lang="zh-TW" altLang="en-US" sz="3600" dirty="0" smtClean="0"/>
            <a:t>二</a:t>
          </a:r>
          <a:r>
            <a:rPr lang="en-US" altLang="zh-TW" sz="3600" dirty="0" smtClean="0"/>
            <a:t>)</a:t>
          </a:r>
          <a:endParaRPr lang="zh-TW" altLang="en-US" sz="3600" dirty="0"/>
        </a:p>
      </dgm:t>
    </dgm:pt>
    <dgm:pt modelId="{2AA0AFFB-EBB4-4A1E-B69A-3F2ACF6FDECB}" type="parTrans" cxnId="{BCF85D95-7673-4F50-9F6A-D108C73766C3}">
      <dgm:prSet/>
      <dgm:spPr/>
      <dgm:t>
        <a:bodyPr/>
        <a:lstStyle/>
        <a:p>
          <a:endParaRPr lang="zh-TW" altLang="en-US"/>
        </a:p>
      </dgm:t>
    </dgm:pt>
    <dgm:pt modelId="{070B525B-7B99-490D-8A4F-D8C612FA40AF}" type="sibTrans" cxnId="{BCF85D95-7673-4F50-9F6A-D108C73766C3}">
      <dgm:prSet/>
      <dgm:spPr/>
      <dgm:t>
        <a:bodyPr/>
        <a:lstStyle/>
        <a:p>
          <a:endParaRPr lang="zh-TW" altLang="en-US"/>
        </a:p>
      </dgm:t>
    </dgm:pt>
    <dgm:pt modelId="{0D515963-01E5-403E-BC1D-5650A6442B1A}">
      <dgm:prSet phldrT="[文字]"/>
      <dgm:spPr/>
      <dgm:t>
        <a:bodyPr/>
        <a:lstStyle/>
        <a:p>
          <a:r>
            <a:rPr lang="zh-TW" altLang="en-US" dirty="0" smtClean="0"/>
            <a:t>領域課程</a:t>
          </a:r>
          <a:endParaRPr lang="zh-TW" altLang="en-US" dirty="0"/>
        </a:p>
      </dgm:t>
    </dgm:pt>
    <dgm:pt modelId="{6D1BC657-60C7-47B2-B446-AA426CD1C4AB}" type="parTrans" cxnId="{F0DBA663-81CB-4FAB-BF2B-8D96474C20A1}">
      <dgm:prSet/>
      <dgm:spPr/>
      <dgm:t>
        <a:bodyPr/>
        <a:lstStyle/>
        <a:p>
          <a:endParaRPr lang="zh-TW" altLang="en-US"/>
        </a:p>
      </dgm:t>
    </dgm:pt>
    <dgm:pt modelId="{984D43AD-89CC-4460-B833-4929484A4C83}" type="sibTrans" cxnId="{F0DBA663-81CB-4FAB-BF2B-8D96474C20A1}">
      <dgm:prSet/>
      <dgm:spPr/>
      <dgm:t>
        <a:bodyPr/>
        <a:lstStyle/>
        <a:p>
          <a:endParaRPr lang="zh-TW" altLang="en-US"/>
        </a:p>
      </dgm:t>
    </dgm:pt>
    <dgm:pt modelId="{FA9AA5B3-48E2-478C-B51F-BD328360EE45}">
      <dgm:prSet phldrT="[文字]"/>
      <dgm:spPr/>
      <dgm:t>
        <a:bodyPr/>
        <a:lstStyle/>
        <a:p>
          <a:r>
            <a:rPr lang="zh-TW" altLang="en-US" dirty="0" smtClean="0"/>
            <a:t>走讀好美溼地</a:t>
          </a:r>
          <a:endParaRPr lang="zh-TW" altLang="en-US" dirty="0"/>
        </a:p>
      </dgm:t>
    </dgm:pt>
    <dgm:pt modelId="{BE068670-5F11-43E7-A12D-9E98241785B7}" type="parTrans" cxnId="{26A80E40-0F0E-4223-A672-E5AC794EBD99}">
      <dgm:prSet/>
      <dgm:spPr/>
      <dgm:t>
        <a:bodyPr/>
        <a:lstStyle/>
        <a:p>
          <a:endParaRPr lang="zh-TW" altLang="en-US"/>
        </a:p>
      </dgm:t>
    </dgm:pt>
    <dgm:pt modelId="{53F9D712-7E6C-4A47-A2D5-59A64D56968F}" type="sibTrans" cxnId="{26A80E40-0F0E-4223-A672-E5AC794EBD99}">
      <dgm:prSet/>
      <dgm:spPr/>
      <dgm:t>
        <a:bodyPr/>
        <a:lstStyle/>
        <a:p>
          <a:endParaRPr lang="zh-TW" altLang="en-US"/>
        </a:p>
      </dgm:t>
    </dgm:pt>
    <dgm:pt modelId="{0D4DB1C1-0E9A-45D5-BB81-1AE73804CA63}">
      <dgm:prSet phldrT="[文字]" custT="1"/>
      <dgm:spPr/>
      <dgm:t>
        <a:bodyPr/>
        <a:lstStyle/>
        <a:p>
          <a:r>
            <a:rPr lang="en-US" altLang="zh-TW" sz="3600" dirty="0" smtClean="0"/>
            <a:t>5/20(</a:t>
          </a:r>
          <a:r>
            <a:rPr lang="zh-TW" altLang="en-US" sz="3600" dirty="0" smtClean="0"/>
            <a:t>三</a:t>
          </a:r>
          <a:r>
            <a:rPr lang="en-US" altLang="zh-TW" sz="3600" dirty="0" smtClean="0"/>
            <a:t>)</a:t>
          </a:r>
          <a:endParaRPr lang="zh-TW" altLang="en-US" sz="3600" dirty="0"/>
        </a:p>
      </dgm:t>
    </dgm:pt>
    <dgm:pt modelId="{06C41110-AA06-435F-83E1-9D7C8485A205}" type="parTrans" cxnId="{88A62EE8-4621-420D-8E92-C265379C4BDE}">
      <dgm:prSet/>
      <dgm:spPr/>
      <dgm:t>
        <a:bodyPr/>
        <a:lstStyle/>
        <a:p>
          <a:endParaRPr lang="zh-TW" altLang="en-US"/>
        </a:p>
      </dgm:t>
    </dgm:pt>
    <dgm:pt modelId="{60E30E7D-B6FB-48FF-8651-62937780091F}" type="sibTrans" cxnId="{88A62EE8-4621-420D-8E92-C265379C4BDE}">
      <dgm:prSet/>
      <dgm:spPr/>
      <dgm:t>
        <a:bodyPr/>
        <a:lstStyle/>
        <a:p>
          <a:endParaRPr lang="zh-TW" altLang="en-US"/>
        </a:p>
      </dgm:t>
    </dgm:pt>
    <dgm:pt modelId="{9E668A34-67F7-46F9-8664-7253E8C8C905}">
      <dgm:prSet phldrT="[文字]"/>
      <dgm:spPr/>
      <dgm:t>
        <a:bodyPr/>
        <a:lstStyle/>
        <a:p>
          <a:r>
            <a:rPr lang="zh-TW" altLang="en-US" dirty="0" smtClean="0"/>
            <a:t>新岑特色課程</a:t>
          </a:r>
          <a:endParaRPr lang="zh-TW" altLang="en-US" dirty="0"/>
        </a:p>
      </dgm:t>
    </dgm:pt>
    <dgm:pt modelId="{CC34372A-4ED0-4241-9A1A-447839103E4C}" type="parTrans" cxnId="{2E8277E3-1518-4BF0-9120-8918256348D7}">
      <dgm:prSet/>
      <dgm:spPr/>
      <dgm:t>
        <a:bodyPr/>
        <a:lstStyle/>
        <a:p>
          <a:endParaRPr lang="zh-TW" altLang="en-US"/>
        </a:p>
      </dgm:t>
    </dgm:pt>
    <dgm:pt modelId="{97B84AAA-7874-4099-8AEE-C635E3DB8A86}" type="sibTrans" cxnId="{2E8277E3-1518-4BF0-9120-8918256348D7}">
      <dgm:prSet/>
      <dgm:spPr/>
      <dgm:t>
        <a:bodyPr/>
        <a:lstStyle/>
        <a:p>
          <a:endParaRPr lang="zh-TW" altLang="en-US"/>
        </a:p>
      </dgm:t>
    </dgm:pt>
    <dgm:pt modelId="{DC3C6D17-41F8-4137-9819-6136BF7F827E}">
      <dgm:prSet phldrT="[文字]"/>
      <dgm:spPr/>
      <dgm:t>
        <a:bodyPr/>
        <a:lstStyle/>
        <a:p>
          <a:r>
            <a:rPr lang="zh-TW" altLang="en-US" dirty="0" smtClean="0"/>
            <a:t>太鼓傳藝</a:t>
          </a:r>
          <a:endParaRPr lang="zh-TW" altLang="en-US" dirty="0"/>
        </a:p>
      </dgm:t>
    </dgm:pt>
    <dgm:pt modelId="{2176180C-C8F3-436C-AD6F-7CD34C77D154}" type="parTrans" cxnId="{849E4791-B462-4C61-8E9B-A1990805DB1E}">
      <dgm:prSet/>
      <dgm:spPr/>
      <dgm:t>
        <a:bodyPr/>
        <a:lstStyle/>
        <a:p>
          <a:endParaRPr lang="zh-TW" altLang="en-US"/>
        </a:p>
      </dgm:t>
    </dgm:pt>
    <dgm:pt modelId="{10D33DAB-D75A-458A-94F4-BDBABF7186E0}" type="sibTrans" cxnId="{849E4791-B462-4C61-8E9B-A1990805DB1E}">
      <dgm:prSet/>
      <dgm:spPr/>
      <dgm:t>
        <a:bodyPr/>
        <a:lstStyle/>
        <a:p>
          <a:endParaRPr lang="zh-TW" altLang="en-US"/>
        </a:p>
      </dgm:t>
    </dgm:pt>
    <dgm:pt modelId="{BE0EB42E-92FF-4F1F-A350-ECFD7FBDD12E}">
      <dgm:prSet phldrT="[文字]"/>
      <dgm:spPr/>
      <dgm:t>
        <a:bodyPr/>
        <a:lstStyle/>
        <a:p>
          <a:r>
            <a:rPr lang="zh-TW" altLang="en-US" dirty="0" smtClean="0"/>
            <a:t>生態養殖場</a:t>
          </a:r>
          <a:endParaRPr lang="zh-TW" altLang="en-US" dirty="0"/>
        </a:p>
      </dgm:t>
    </dgm:pt>
    <dgm:pt modelId="{5B09CEB2-7FF3-4EE8-9E03-BCE44CD8BAD4}" type="parTrans" cxnId="{24B1F5A7-2539-4F20-A681-FD082C555E5B}">
      <dgm:prSet/>
      <dgm:spPr/>
      <dgm:t>
        <a:bodyPr/>
        <a:lstStyle/>
        <a:p>
          <a:endParaRPr lang="zh-TW" altLang="en-US"/>
        </a:p>
      </dgm:t>
    </dgm:pt>
    <dgm:pt modelId="{BC965913-24CC-41E8-947F-DA79C2BC3CE8}" type="sibTrans" cxnId="{24B1F5A7-2539-4F20-A681-FD082C555E5B}">
      <dgm:prSet/>
      <dgm:spPr/>
      <dgm:t>
        <a:bodyPr/>
        <a:lstStyle/>
        <a:p>
          <a:endParaRPr lang="zh-TW" altLang="en-US"/>
        </a:p>
      </dgm:t>
    </dgm:pt>
    <dgm:pt modelId="{ACE9AF15-BA87-4290-996D-93995F5ECB62}">
      <dgm:prSet phldrT="[文字]"/>
      <dgm:spPr/>
      <dgm:t>
        <a:bodyPr/>
        <a:lstStyle/>
        <a:p>
          <a:r>
            <a:rPr lang="zh-TW" altLang="en-US" dirty="0" smtClean="0"/>
            <a:t>星空夜語</a:t>
          </a:r>
          <a:endParaRPr lang="zh-TW" altLang="en-US" dirty="0"/>
        </a:p>
      </dgm:t>
    </dgm:pt>
    <dgm:pt modelId="{872C1B44-FCC5-4639-84FC-F89199FFE780}" type="parTrans" cxnId="{4CD9CBBC-22D2-4AB5-8E62-1CA31553B891}">
      <dgm:prSet/>
      <dgm:spPr/>
      <dgm:t>
        <a:bodyPr/>
        <a:lstStyle/>
        <a:p>
          <a:endParaRPr lang="zh-TW" altLang="en-US"/>
        </a:p>
      </dgm:t>
    </dgm:pt>
    <dgm:pt modelId="{4AA70196-9563-438F-AEE8-C16F9DB5D958}" type="sibTrans" cxnId="{4CD9CBBC-22D2-4AB5-8E62-1CA31553B891}">
      <dgm:prSet/>
      <dgm:spPr/>
      <dgm:t>
        <a:bodyPr/>
        <a:lstStyle/>
        <a:p>
          <a:endParaRPr lang="zh-TW" altLang="en-US"/>
        </a:p>
      </dgm:t>
    </dgm:pt>
    <dgm:pt modelId="{5E5802D5-2D34-4704-87B3-FC46C498675F}">
      <dgm:prSet phldrT="[文字]"/>
      <dgm:spPr/>
      <dgm:t>
        <a:bodyPr/>
        <a:lstStyle/>
        <a:p>
          <a:r>
            <a:rPr lang="zh-TW" altLang="en-US" dirty="0" smtClean="0"/>
            <a:t>晚會活動</a:t>
          </a:r>
          <a:endParaRPr lang="zh-TW" altLang="en-US" dirty="0"/>
        </a:p>
      </dgm:t>
    </dgm:pt>
    <dgm:pt modelId="{D1B4632F-3E00-4650-9961-973847E3A26B}" type="parTrans" cxnId="{0AAF4365-5BB3-4A98-83E7-C520F37A78BD}">
      <dgm:prSet/>
      <dgm:spPr/>
      <dgm:t>
        <a:bodyPr/>
        <a:lstStyle/>
        <a:p>
          <a:endParaRPr lang="zh-TW" altLang="en-US"/>
        </a:p>
      </dgm:t>
    </dgm:pt>
    <dgm:pt modelId="{EA3AB328-BCD7-4B77-831F-D44E22A9530F}" type="sibTrans" cxnId="{0AAF4365-5BB3-4A98-83E7-C520F37A78BD}">
      <dgm:prSet/>
      <dgm:spPr/>
      <dgm:t>
        <a:bodyPr/>
        <a:lstStyle/>
        <a:p>
          <a:endParaRPr lang="zh-TW" altLang="en-US"/>
        </a:p>
      </dgm:t>
    </dgm:pt>
    <dgm:pt modelId="{F233F233-1F21-419A-BCC5-47EC3C6BAB21}">
      <dgm:prSet phldrT="[文字]"/>
      <dgm:spPr/>
      <dgm:t>
        <a:bodyPr/>
        <a:lstStyle/>
        <a:p>
          <a:r>
            <a:rPr lang="zh-TW" altLang="en-US" dirty="0" smtClean="0"/>
            <a:t>勇闖外傘頂洲</a:t>
          </a:r>
          <a:endParaRPr lang="zh-TW" altLang="en-US" dirty="0"/>
        </a:p>
      </dgm:t>
    </dgm:pt>
    <dgm:pt modelId="{8D82B119-02BF-4124-93B6-85FACF20921A}" type="parTrans" cxnId="{1C9569D2-7213-417F-9F89-80865E3501D2}">
      <dgm:prSet/>
      <dgm:spPr/>
      <dgm:t>
        <a:bodyPr/>
        <a:lstStyle/>
        <a:p>
          <a:endParaRPr lang="zh-TW" altLang="en-US"/>
        </a:p>
      </dgm:t>
    </dgm:pt>
    <dgm:pt modelId="{D69400C7-CDC8-4640-8C67-3F3DFDAF3A47}" type="sibTrans" cxnId="{1C9569D2-7213-417F-9F89-80865E3501D2}">
      <dgm:prSet/>
      <dgm:spPr/>
      <dgm:t>
        <a:bodyPr/>
        <a:lstStyle/>
        <a:p>
          <a:endParaRPr lang="zh-TW" altLang="en-US"/>
        </a:p>
      </dgm:t>
    </dgm:pt>
    <dgm:pt modelId="{82B0F3FC-3F7F-494B-BA31-60F6851C9E33}" type="pres">
      <dgm:prSet presAssocID="{5B5D93B7-3FE8-414A-8140-F1FD3029B8E8}" presName="Name0" presStyleCnt="0">
        <dgm:presLayoutVars>
          <dgm:dir/>
          <dgm:animLvl val="lvl"/>
          <dgm:resizeHandles val="exact"/>
        </dgm:presLayoutVars>
      </dgm:prSet>
      <dgm:spPr/>
    </dgm:pt>
    <dgm:pt modelId="{1D67A09D-C7ED-4496-B80E-5AC3DF0FC8FA}" type="pres">
      <dgm:prSet presAssocID="{5B5D93B7-3FE8-414A-8140-F1FD3029B8E8}" presName="tSp" presStyleCnt="0"/>
      <dgm:spPr/>
    </dgm:pt>
    <dgm:pt modelId="{FCAB56F6-D889-4DCD-BA2A-FFB4EF5E7081}" type="pres">
      <dgm:prSet presAssocID="{5B5D93B7-3FE8-414A-8140-F1FD3029B8E8}" presName="bSp" presStyleCnt="0"/>
      <dgm:spPr/>
    </dgm:pt>
    <dgm:pt modelId="{74CEA905-D0E3-438E-967F-AAB80F00CFD2}" type="pres">
      <dgm:prSet presAssocID="{5B5D93B7-3FE8-414A-8140-F1FD3029B8E8}" presName="process" presStyleCnt="0"/>
      <dgm:spPr/>
    </dgm:pt>
    <dgm:pt modelId="{39EEC7A8-3676-4EBC-992F-C56F35DC7208}" type="pres">
      <dgm:prSet presAssocID="{D4CFE3B9-0FB6-4E75-A7A1-1F6B9DD4D919}" presName="composite1" presStyleCnt="0"/>
      <dgm:spPr/>
    </dgm:pt>
    <dgm:pt modelId="{1F57BA57-03B4-4128-8EF9-745B42B1D482}" type="pres">
      <dgm:prSet presAssocID="{D4CFE3B9-0FB6-4E75-A7A1-1F6B9DD4D919}" presName="dummyNode1" presStyleLbl="node1" presStyleIdx="0" presStyleCnt="3"/>
      <dgm:spPr/>
    </dgm:pt>
    <dgm:pt modelId="{FB1F98B2-D6A7-44EE-BD1F-9999393D248D}" type="pres">
      <dgm:prSet presAssocID="{D4CFE3B9-0FB6-4E75-A7A1-1F6B9DD4D919}" presName="childNode1" presStyleLbl="bgAcc1" presStyleIdx="0" presStyleCnt="3" custLinFactNeighborX="3150" custLinFactNeighborY="-40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E7C97-36F8-436A-91C0-9BB080DF1DE4}" type="pres">
      <dgm:prSet presAssocID="{D4CFE3B9-0FB6-4E75-A7A1-1F6B9DD4D91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DE2805-19DC-4DCB-8C0F-75E6687C6038}" type="pres">
      <dgm:prSet presAssocID="{D4CFE3B9-0FB6-4E75-A7A1-1F6B9DD4D919}" presName="parentNode1" presStyleLbl="node1" presStyleIdx="0" presStyleCnt="3" custLinFactNeighborX="-10706" custLinFactNeighborY="-70512">
        <dgm:presLayoutVars>
          <dgm:chMax val="1"/>
          <dgm:bulletEnabled val="1"/>
        </dgm:presLayoutVars>
      </dgm:prSet>
      <dgm:spPr/>
    </dgm:pt>
    <dgm:pt modelId="{539A3C18-9F6F-42F1-ADCB-111E29B8C074}" type="pres">
      <dgm:prSet presAssocID="{D4CFE3B9-0FB6-4E75-A7A1-1F6B9DD4D919}" presName="connSite1" presStyleCnt="0"/>
      <dgm:spPr/>
    </dgm:pt>
    <dgm:pt modelId="{3EFE79B3-4774-48DD-A79D-395ABADFD78A}" type="pres">
      <dgm:prSet presAssocID="{F7384FEB-3E8E-418C-B044-5E03F0120623}" presName="Name9" presStyleLbl="sibTrans2D1" presStyleIdx="0" presStyleCnt="2"/>
      <dgm:spPr/>
    </dgm:pt>
    <dgm:pt modelId="{8F0B8F49-0A8F-46AE-BDB5-B2FB3D103FE7}" type="pres">
      <dgm:prSet presAssocID="{D63E57C1-5BE8-4B87-8C05-D8EB42F78713}" presName="composite2" presStyleCnt="0"/>
      <dgm:spPr/>
    </dgm:pt>
    <dgm:pt modelId="{DF36258E-BEFA-47A2-86C1-1E377DE665C5}" type="pres">
      <dgm:prSet presAssocID="{D63E57C1-5BE8-4B87-8C05-D8EB42F78713}" presName="dummyNode2" presStyleLbl="node1" presStyleIdx="0" presStyleCnt="3"/>
      <dgm:spPr/>
    </dgm:pt>
    <dgm:pt modelId="{59F3CF95-7CAF-469E-9D6F-59199DEC6B63}" type="pres">
      <dgm:prSet presAssocID="{D63E57C1-5BE8-4B87-8C05-D8EB42F7871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D4E651-C0D2-4823-906D-5AD5CCA71D73}" type="pres">
      <dgm:prSet presAssocID="{D63E57C1-5BE8-4B87-8C05-D8EB42F7871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A17595-5B55-4364-83B8-B7B241137DC2}" type="pres">
      <dgm:prSet presAssocID="{D63E57C1-5BE8-4B87-8C05-D8EB42F7871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50D50A9-8D91-4307-8D84-104D5BF02401}" type="pres">
      <dgm:prSet presAssocID="{D63E57C1-5BE8-4B87-8C05-D8EB42F78713}" presName="connSite2" presStyleCnt="0"/>
      <dgm:spPr/>
    </dgm:pt>
    <dgm:pt modelId="{740EB31A-81D9-49B1-B145-6D0EF33D77F3}" type="pres">
      <dgm:prSet presAssocID="{070B525B-7B99-490D-8A4F-D8C612FA40AF}" presName="Name18" presStyleLbl="sibTrans2D1" presStyleIdx="1" presStyleCnt="2" custAng="506009"/>
      <dgm:spPr/>
    </dgm:pt>
    <dgm:pt modelId="{2B655143-F9D2-4D96-B129-2DE07EDE1070}" type="pres">
      <dgm:prSet presAssocID="{0D4DB1C1-0E9A-45D5-BB81-1AE73804CA63}" presName="composite1" presStyleCnt="0"/>
      <dgm:spPr/>
    </dgm:pt>
    <dgm:pt modelId="{B651C49C-7F2C-4A99-A86D-96E15EC698E6}" type="pres">
      <dgm:prSet presAssocID="{0D4DB1C1-0E9A-45D5-BB81-1AE73804CA63}" presName="dummyNode1" presStyleLbl="node1" presStyleIdx="1" presStyleCnt="3"/>
      <dgm:spPr/>
    </dgm:pt>
    <dgm:pt modelId="{3F88C31B-C5D1-40AC-8411-0D709D6EC47C}" type="pres">
      <dgm:prSet presAssocID="{0D4DB1C1-0E9A-45D5-BB81-1AE73804CA63}" presName="childNode1" presStyleLbl="bgAcc1" presStyleIdx="2" presStyleCnt="3" custLinFactNeighborX="5124" custLinFactNeighborY="-57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2D4973-4BB4-48D5-8540-4B1CB800CBA1}" type="pres">
      <dgm:prSet presAssocID="{0D4DB1C1-0E9A-45D5-BB81-1AE73804CA6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C69AE-A06D-4DB2-954A-56D5981AD2B0}" type="pres">
      <dgm:prSet presAssocID="{0D4DB1C1-0E9A-45D5-BB81-1AE73804CA63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26C7BCF0-96FA-430D-A43A-CBC7C9EF0B5A}" type="pres">
      <dgm:prSet presAssocID="{0D4DB1C1-0E9A-45D5-BB81-1AE73804CA63}" presName="connSite1" presStyleCnt="0"/>
      <dgm:spPr/>
    </dgm:pt>
  </dgm:ptLst>
  <dgm:cxnLst>
    <dgm:cxn modelId="{4247C9A8-674E-41B9-9DE3-A2AF3D209D8C}" type="presOf" srcId="{FA9AA5B3-48E2-478C-B51F-BD328360EE45}" destId="{59F3CF95-7CAF-469E-9D6F-59199DEC6B63}" srcOrd="0" destOrd="1" presId="urn:microsoft.com/office/officeart/2005/8/layout/hProcess4"/>
    <dgm:cxn modelId="{C471B879-83E2-4125-B7D7-1FE0C36DD684}" srcId="{5B5D93B7-3FE8-414A-8140-F1FD3029B8E8}" destId="{D4CFE3B9-0FB6-4E75-A7A1-1F6B9DD4D919}" srcOrd="0" destOrd="0" parTransId="{5F8E9C12-4B30-40DF-9DB7-CBBE477E47D5}" sibTransId="{F7384FEB-3E8E-418C-B044-5E03F0120623}"/>
    <dgm:cxn modelId="{4B8AC220-E481-40C5-A958-D0A27C35B424}" type="presOf" srcId="{5B5D93B7-3FE8-414A-8140-F1FD3029B8E8}" destId="{82B0F3FC-3F7F-494B-BA31-60F6851C9E33}" srcOrd="0" destOrd="0" presId="urn:microsoft.com/office/officeart/2005/8/layout/hProcess4"/>
    <dgm:cxn modelId="{CDEFFF03-31F9-49E9-ABD1-0EFEC84AB424}" type="presOf" srcId="{9E668A34-67F7-46F9-8664-7253E8C8C905}" destId="{3F88C31B-C5D1-40AC-8411-0D709D6EC47C}" srcOrd="0" destOrd="0" presId="urn:microsoft.com/office/officeart/2005/8/layout/hProcess4"/>
    <dgm:cxn modelId="{76E57ADC-A1A4-415E-B578-4BEA6DE9C0C0}" type="presOf" srcId="{77A2B83E-3B06-424F-BAE0-921607024F61}" destId="{8F1E7C97-36F8-436A-91C0-9BB080DF1DE4}" srcOrd="1" destOrd="0" presId="urn:microsoft.com/office/officeart/2005/8/layout/hProcess4"/>
    <dgm:cxn modelId="{806B59DC-5959-425D-84EC-265948984E72}" type="presOf" srcId="{5E5802D5-2D34-4704-87B3-FC46C498675F}" destId="{3BD4E651-C0D2-4823-906D-5AD5CCA71D73}" srcOrd="1" destOrd="2" presId="urn:microsoft.com/office/officeart/2005/8/layout/hProcess4"/>
    <dgm:cxn modelId="{36BBAA54-C4AC-4EA3-98B1-70DC65B5A967}" type="presOf" srcId="{0D4DB1C1-0E9A-45D5-BB81-1AE73804CA63}" destId="{FB6C69AE-A06D-4DB2-954A-56D5981AD2B0}" srcOrd="0" destOrd="0" presId="urn:microsoft.com/office/officeart/2005/8/layout/hProcess4"/>
    <dgm:cxn modelId="{689E842E-0A90-4511-A9C2-9B11D8ED6701}" srcId="{D4CFE3B9-0FB6-4E75-A7A1-1F6B9DD4D919}" destId="{77A2B83E-3B06-424F-BAE0-921607024F61}" srcOrd="0" destOrd="0" parTransId="{F23482E7-5D9A-47A7-B918-7A7420320FE7}" sibTransId="{9D612AF9-376D-4F6D-A49E-46404C4D7C37}"/>
    <dgm:cxn modelId="{40A4DAD4-3E94-465A-AB02-63CEDC48E796}" type="presOf" srcId="{DC3C6D17-41F8-4137-9819-6136BF7F827E}" destId="{932D4973-4BB4-48D5-8540-4B1CB800CBA1}" srcOrd="1" destOrd="1" presId="urn:microsoft.com/office/officeart/2005/8/layout/hProcess4"/>
    <dgm:cxn modelId="{51D7AB65-179E-4F86-BDA5-CBD96EA7D987}" type="presOf" srcId="{D4CFE3B9-0FB6-4E75-A7A1-1F6B9DD4D919}" destId="{13DE2805-19DC-4DCB-8C0F-75E6687C6038}" srcOrd="0" destOrd="0" presId="urn:microsoft.com/office/officeart/2005/8/layout/hProcess4"/>
    <dgm:cxn modelId="{88A62EE8-4621-420D-8E92-C265379C4BDE}" srcId="{5B5D93B7-3FE8-414A-8140-F1FD3029B8E8}" destId="{0D4DB1C1-0E9A-45D5-BB81-1AE73804CA63}" srcOrd="2" destOrd="0" parTransId="{06C41110-AA06-435F-83E1-9D7C8485A205}" sibTransId="{60E30E7D-B6FB-48FF-8651-62937780091F}"/>
    <dgm:cxn modelId="{F0DBA663-81CB-4FAB-BF2B-8D96474C20A1}" srcId="{D63E57C1-5BE8-4B87-8C05-D8EB42F78713}" destId="{0D515963-01E5-403E-BC1D-5650A6442B1A}" srcOrd="0" destOrd="0" parTransId="{6D1BC657-60C7-47B2-B446-AA426CD1C4AB}" sibTransId="{984D43AD-89CC-4460-B833-4929484A4C83}"/>
    <dgm:cxn modelId="{155AAED1-F682-458C-9A02-5EA953A4043D}" type="presOf" srcId="{FA9AA5B3-48E2-478C-B51F-BD328360EE45}" destId="{3BD4E651-C0D2-4823-906D-5AD5CCA71D73}" srcOrd="1" destOrd="1" presId="urn:microsoft.com/office/officeart/2005/8/layout/hProcess4"/>
    <dgm:cxn modelId="{2CF287EE-E247-426D-A6C8-CF8CD17297EA}" type="presOf" srcId="{DC3C6D17-41F8-4137-9819-6136BF7F827E}" destId="{3F88C31B-C5D1-40AC-8411-0D709D6EC47C}" srcOrd="0" destOrd="1" presId="urn:microsoft.com/office/officeart/2005/8/layout/hProcess4"/>
    <dgm:cxn modelId="{DFAFD60B-1838-4539-A905-4AC202025412}" type="presOf" srcId="{F233F233-1F21-419A-BCC5-47EC3C6BAB21}" destId="{3F88C31B-C5D1-40AC-8411-0D709D6EC47C}" srcOrd="0" destOrd="2" presId="urn:microsoft.com/office/officeart/2005/8/layout/hProcess4"/>
    <dgm:cxn modelId="{2E8277E3-1518-4BF0-9120-8918256348D7}" srcId="{0D4DB1C1-0E9A-45D5-BB81-1AE73804CA63}" destId="{9E668A34-67F7-46F9-8664-7253E8C8C905}" srcOrd="0" destOrd="0" parTransId="{CC34372A-4ED0-4241-9A1A-447839103E4C}" sibTransId="{97B84AAA-7874-4099-8AEE-C635E3DB8A86}"/>
    <dgm:cxn modelId="{FE1F7B95-2087-48FF-82BA-2512F5FA905B}" type="presOf" srcId="{070B525B-7B99-490D-8A4F-D8C612FA40AF}" destId="{740EB31A-81D9-49B1-B145-6D0EF33D77F3}" srcOrd="0" destOrd="0" presId="urn:microsoft.com/office/officeart/2005/8/layout/hProcess4"/>
    <dgm:cxn modelId="{9A0A9AD0-6F84-4006-80FE-1BA63DC95270}" srcId="{D4CFE3B9-0FB6-4E75-A7A1-1F6B9DD4D919}" destId="{C450DCAC-E60F-44D0-A4FB-DD932209C12B}" srcOrd="1" destOrd="0" parTransId="{BD249624-57BC-44CF-88C9-3A266C51C2DD}" sibTransId="{93430178-989B-4370-9B71-ED3B72F6922B}"/>
    <dgm:cxn modelId="{C0628232-E7F0-4530-B44A-52BFDB3E7DF7}" type="presOf" srcId="{0D515963-01E5-403E-BC1D-5650A6442B1A}" destId="{3BD4E651-C0D2-4823-906D-5AD5CCA71D73}" srcOrd="1" destOrd="0" presId="urn:microsoft.com/office/officeart/2005/8/layout/hProcess4"/>
    <dgm:cxn modelId="{E003503D-8948-4EA7-92C1-DE2CEB2729A2}" type="presOf" srcId="{9E668A34-67F7-46F9-8664-7253E8C8C905}" destId="{932D4973-4BB4-48D5-8540-4B1CB800CBA1}" srcOrd="1" destOrd="0" presId="urn:microsoft.com/office/officeart/2005/8/layout/hProcess4"/>
    <dgm:cxn modelId="{BCF85D95-7673-4F50-9F6A-D108C73766C3}" srcId="{5B5D93B7-3FE8-414A-8140-F1FD3029B8E8}" destId="{D63E57C1-5BE8-4B87-8C05-D8EB42F78713}" srcOrd="1" destOrd="0" parTransId="{2AA0AFFB-EBB4-4A1E-B69A-3F2ACF6FDECB}" sibTransId="{070B525B-7B99-490D-8A4F-D8C612FA40AF}"/>
    <dgm:cxn modelId="{5362F50B-B3EE-4764-9E59-BD7308A9926D}" type="presOf" srcId="{5E5802D5-2D34-4704-87B3-FC46C498675F}" destId="{59F3CF95-7CAF-469E-9D6F-59199DEC6B63}" srcOrd="0" destOrd="2" presId="urn:microsoft.com/office/officeart/2005/8/layout/hProcess4"/>
    <dgm:cxn modelId="{C504BC26-3C02-44D3-82D2-B2813E01B4C7}" type="presOf" srcId="{ACE9AF15-BA87-4290-996D-93995F5ECB62}" destId="{8F1E7C97-36F8-436A-91C0-9BB080DF1DE4}" srcOrd="1" destOrd="3" presId="urn:microsoft.com/office/officeart/2005/8/layout/hProcess4"/>
    <dgm:cxn modelId="{26A80E40-0F0E-4223-A672-E5AC794EBD99}" srcId="{D63E57C1-5BE8-4B87-8C05-D8EB42F78713}" destId="{FA9AA5B3-48E2-478C-B51F-BD328360EE45}" srcOrd="1" destOrd="0" parTransId="{BE068670-5F11-43E7-A12D-9E98241785B7}" sibTransId="{53F9D712-7E6C-4A47-A2D5-59A64D56968F}"/>
    <dgm:cxn modelId="{750DF093-E948-4296-9936-B65C706750CB}" type="presOf" srcId="{0D515963-01E5-403E-BC1D-5650A6442B1A}" destId="{59F3CF95-7CAF-469E-9D6F-59199DEC6B63}" srcOrd="0" destOrd="0" presId="urn:microsoft.com/office/officeart/2005/8/layout/hProcess4"/>
    <dgm:cxn modelId="{849E4791-B462-4C61-8E9B-A1990805DB1E}" srcId="{0D4DB1C1-0E9A-45D5-BB81-1AE73804CA63}" destId="{DC3C6D17-41F8-4137-9819-6136BF7F827E}" srcOrd="1" destOrd="0" parTransId="{2176180C-C8F3-436C-AD6F-7CD34C77D154}" sibTransId="{10D33DAB-D75A-458A-94F4-BDBABF7186E0}"/>
    <dgm:cxn modelId="{AF93133E-6611-4B44-A107-6512232D0F53}" type="presOf" srcId="{C450DCAC-E60F-44D0-A4FB-DD932209C12B}" destId="{FB1F98B2-D6A7-44EE-BD1F-9999393D248D}" srcOrd="0" destOrd="1" presId="urn:microsoft.com/office/officeart/2005/8/layout/hProcess4"/>
    <dgm:cxn modelId="{0AAF4365-5BB3-4A98-83E7-C520F37A78BD}" srcId="{D63E57C1-5BE8-4B87-8C05-D8EB42F78713}" destId="{5E5802D5-2D34-4704-87B3-FC46C498675F}" srcOrd="2" destOrd="0" parTransId="{D1B4632F-3E00-4650-9961-973847E3A26B}" sibTransId="{EA3AB328-BCD7-4B77-831F-D44E22A9530F}"/>
    <dgm:cxn modelId="{24B1F5A7-2539-4F20-A681-FD082C555E5B}" srcId="{D4CFE3B9-0FB6-4E75-A7A1-1F6B9DD4D919}" destId="{BE0EB42E-92FF-4F1F-A350-ECFD7FBDD12E}" srcOrd="2" destOrd="0" parTransId="{5B09CEB2-7FF3-4EE8-9E03-BCE44CD8BAD4}" sibTransId="{BC965913-24CC-41E8-947F-DA79C2BC3CE8}"/>
    <dgm:cxn modelId="{06D85244-AB87-4DD6-9977-6577FFD0DA98}" type="presOf" srcId="{F7384FEB-3E8E-418C-B044-5E03F0120623}" destId="{3EFE79B3-4774-48DD-A79D-395ABADFD78A}" srcOrd="0" destOrd="0" presId="urn:microsoft.com/office/officeart/2005/8/layout/hProcess4"/>
    <dgm:cxn modelId="{08648B7C-ABBB-4FCB-B1F6-D32827527E82}" type="presOf" srcId="{77A2B83E-3B06-424F-BAE0-921607024F61}" destId="{FB1F98B2-D6A7-44EE-BD1F-9999393D248D}" srcOrd="0" destOrd="0" presId="urn:microsoft.com/office/officeart/2005/8/layout/hProcess4"/>
    <dgm:cxn modelId="{1C9569D2-7213-417F-9F89-80865E3501D2}" srcId="{0D4DB1C1-0E9A-45D5-BB81-1AE73804CA63}" destId="{F233F233-1F21-419A-BCC5-47EC3C6BAB21}" srcOrd="2" destOrd="0" parTransId="{8D82B119-02BF-4124-93B6-85FACF20921A}" sibTransId="{D69400C7-CDC8-4640-8C67-3F3DFDAF3A47}"/>
    <dgm:cxn modelId="{2AA49A57-90CD-4BC3-BD9F-26B48BD9CCF9}" type="presOf" srcId="{C450DCAC-E60F-44D0-A4FB-DD932209C12B}" destId="{8F1E7C97-36F8-436A-91C0-9BB080DF1DE4}" srcOrd="1" destOrd="1" presId="urn:microsoft.com/office/officeart/2005/8/layout/hProcess4"/>
    <dgm:cxn modelId="{F8128582-7EB9-463B-A764-786741C3CD38}" type="presOf" srcId="{BE0EB42E-92FF-4F1F-A350-ECFD7FBDD12E}" destId="{FB1F98B2-D6A7-44EE-BD1F-9999393D248D}" srcOrd="0" destOrd="2" presId="urn:microsoft.com/office/officeart/2005/8/layout/hProcess4"/>
    <dgm:cxn modelId="{5B428FD6-40F3-47F8-8EBA-5F124EF984A1}" type="presOf" srcId="{F233F233-1F21-419A-BCC5-47EC3C6BAB21}" destId="{932D4973-4BB4-48D5-8540-4B1CB800CBA1}" srcOrd="1" destOrd="2" presId="urn:microsoft.com/office/officeart/2005/8/layout/hProcess4"/>
    <dgm:cxn modelId="{4CD9CBBC-22D2-4AB5-8E62-1CA31553B891}" srcId="{D4CFE3B9-0FB6-4E75-A7A1-1F6B9DD4D919}" destId="{ACE9AF15-BA87-4290-996D-93995F5ECB62}" srcOrd="3" destOrd="0" parTransId="{872C1B44-FCC5-4639-84FC-F89199FFE780}" sibTransId="{4AA70196-9563-438F-AEE8-C16F9DB5D958}"/>
    <dgm:cxn modelId="{565F3C58-D5B1-4632-9472-9EA1619B6BC0}" type="presOf" srcId="{BE0EB42E-92FF-4F1F-A350-ECFD7FBDD12E}" destId="{8F1E7C97-36F8-436A-91C0-9BB080DF1DE4}" srcOrd="1" destOrd="2" presId="urn:microsoft.com/office/officeart/2005/8/layout/hProcess4"/>
    <dgm:cxn modelId="{4692CE80-18BA-4A5F-9DC3-D6546F7685C9}" type="presOf" srcId="{D63E57C1-5BE8-4B87-8C05-D8EB42F78713}" destId="{F3A17595-5B55-4364-83B8-B7B241137DC2}" srcOrd="0" destOrd="0" presId="urn:microsoft.com/office/officeart/2005/8/layout/hProcess4"/>
    <dgm:cxn modelId="{4C4DE0D4-1AC0-4D83-921A-B1A1EAD6C6A5}" type="presOf" srcId="{ACE9AF15-BA87-4290-996D-93995F5ECB62}" destId="{FB1F98B2-D6A7-44EE-BD1F-9999393D248D}" srcOrd="0" destOrd="3" presId="urn:microsoft.com/office/officeart/2005/8/layout/hProcess4"/>
    <dgm:cxn modelId="{115CD4B0-EA01-4F05-8C46-8681F6865D61}" type="presParOf" srcId="{82B0F3FC-3F7F-494B-BA31-60F6851C9E33}" destId="{1D67A09D-C7ED-4496-B80E-5AC3DF0FC8FA}" srcOrd="0" destOrd="0" presId="urn:microsoft.com/office/officeart/2005/8/layout/hProcess4"/>
    <dgm:cxn modelId="{3CCF865D-82C2-4A48-A131-FD5351024819}" type="presParOf" srcId="{82B0F3FC-3F7F-494B-BA31-60F6851C9E33}" destId="{FCAB56F6-D889-4DCD-BA2A-FFB4EF5E7081}" srcOrd="1" destOrd="0" presId="urn:microsoft.com/office/officeart/2005/8/layout/hProcess4"/>
    <dgm:cxn modelId="{008EADBA-D11E-47A5-9C55-1CEE0E39EF22}" type="presParOf" srcId="{82B0F3FC-3F7F-494B-BA31-60F6851C9E33}" destId="{74CEA905-D0E3-438E-967F-AAB80F00CFD2}" srcOrd="2" destOrd="0" presId="urn:microsoft.com/office/officeart/2005/8/layout/hProcess4"/>
    <dgm:cxn modelId="{6B76FE8E-191B-453D-8935-F491584BA3DD}" type="presParOf" srcId="{74CEA905-D0E3-438E-967F-AAB80F00CFD2}" destId="{39EEC7A8-3676-4EBC-992F-C56F35DC7208}" srcOrd="0" destOrd="0" presId="urn:microsoft.com/office/officeart/2005/8/layout/hProcess4"/>
    <dgm:cxn modelId="{99A4B75C-CDE8-4492-99F7-28D2120AFB73}" type="presParOf" srcId="{39EEC7A8-3676-4EBC-992F-C56F35DC7208}" destId="{1F57BA57-03B4-4128-8EF9-745B42B1D482}" srcOrd="0" destOrd="0" presId="urn:microsoft.com/office/officeart/2005/8/layout/hProcess4"/>
    <dgm:cxn modelId="{CE4318CA-2666-47A4-BFAF-F6668E98899D}" type="presParOf" srcId="{39EEC7A8-3676-4EBC-992F-C56F35DC7208}" destId="{FB1F98B2-D6A7-44EE-BD1F-9999393D248D}" srcOrd="1" destOrd="0" presId="urn:microsoft.com/office/officeart/2005/8/layout/hProcess4"/>
    <dgm:cxn modelId="{76F24176-3373-49A2-8857-3C6407640A7C}" type="presParOf" srcId="{39EEC7A8-3676-4EBC-992F-C56F35DC7208}" destId="{8F1E7C97-36F8-436A-91C0-9BB080DF1DE4}" srcOrd="2" destOrd="0" presId="urn:microsoft.com/office/officeart/2005/8/layout/hProcess4"/>
    <dgm:cxn modelId="{7B3049EA-6752-49B3-A402-DEB70ECA21B7}" type="presParOf" srcId="{39EEC7A8-3676-4EBC-992F-C56F35DC7208}" destId="{13DE2805-19DC-4DCB-8C0F-75E6687C6038}" srcOrd="3" destOrd="0" presId="urn:microsoft.com/office/officeart/2005/8/layout/hProcess4"/>
    <dgm:cxn modelId="{89C0ABDB-3877-444C-A56B-CDF1F7DEBAA7}" type="presParOf" srcId="{39EEC7A8-3676-4EBC-992F-C56F35DC7208}" destId="{539A3C18-9F6F-42F1-ADCB-111E29B8C074}" srcOrd="4" destOrd="0" presId="urn:microsoft.com/office/officeart/2005/8/layout/hProcess4"/>
    <dgm:cxn modelId="{C7DD50DB-DDAB-40C7-B4B6-95DCDB25C6A1}" type="presParOf" srcId="{74CEA905-D0E3-438E-967F-AAB80F00CFD2}" destId="{3EFE79B3-4774-48DD-A79D-395ABADFD78A}" srcOrd="1" destOrd="0" presId="urn:microsoft.com/office/officeart/2005/8/layout/hProcess4"/>
    <dgm:cxn modelId="{A0522352-AAD7-4E11-B309-2FE42036BD0A}" type="presParOf" srcId="{74CEA905-D0E3-438E-967F-AAB80F00CFD2}" destId="{8F0B8F49-0A8F-46AE-BDB5-B2FB3D103FE7}" srcOrd="2" destOrd="0" presId="urn:microsoft.com/office/officeart/2005/8/layout/hProcess4"/>
    <dgm:cxn modelId="{2C3E4441-3EB1-48A8-BE63-A1448F28BFAD}" type="presParOf" srcId="{8F0B8F49-0A8F-46AE-BDB5-B2FB3D103FE7}" destId="{DF36258E-BEFA-47A2-86C1-1E377DE665C5}" srcOrd="0" destOrd="0" presId="urn:microsoft.com/office/officeart/2005/8/layout/hProcess4"/>
    <dgm:cxn modelId="{E2BC4115-8C2B-4DB6-98DE-41000C406CD7}" type="presParOf" srcId="{8F0B8F49-0A8F-46AE-BDB5-B2FB3D103FE7}" destId="{59F3CF95-7CAF-469E-9D6F-59199DEC6B63}" srcOrd="1" destOrd="0" presId="urn:microsoft.com/office/officeart/2005/8/layout/hProcess4"/>
    <dgm:cxn modelId="{BD138E2B-F2A1-46CC-B004-819A4D15B88F}" type="presParOf" srcId="{8F0B8F49-0A8F-46AE-BDB5-B2FB3D103FE7}" destId="{3BD4E651-C0D2-4823-906D-5AD5CCA71D73}" srcOrd="2" destOrd="0" presId="urn:microsoft.com/office/officeart/2005/8/layout/hProcess4"/>
    <dgm:cxn modelId="{885A824D-0AB6-4F9D-9776-1DF407D9897F}" type="presParOf" srcId="{8F0B8F49-0A8F-46AE-BDB5-B2FB3D103FE7}" destId="{F3A17595-5B55-4364-83B8-B7B241137DC2}" srcOrd="3" destOrd="0" presId="urn:microsoft.com/office/officeart/2005/8/layout/hProcess4"/>
    <dgm:cxn modelId="{8F6E4C1A-1BF0-4011-8848-A43E8E595845}" type="presParOf" srcId="{8F0B8F49-0A8F-46AE-BDB5-B2FB3D103FE7}" destId="{550D50A9-8D91-4307-8D84-104D5BF02401}" srcOrd="4" destOrd="0" presId="urn:microsoft.com/office/officeart/2005/8/layout/hProcess4"/>
    <dgm:cxn modelId="{DDF25659-37BD-491F-B389-6BBE2F1CD1CE}" type="presParOf" srcId="{74CEA905-D0E3-438E-967F-AAB80F00CFD2}" destId="{740EB31A-81D9-49B1-B145-6D0EF33D77F3}" srcOrd="3" destOrd="0" presId="urn:microsoft.com/office/officeart/2005/8/layout/hProcess4"/>
    <dgm:cxn modelId="{30345438-F997-411E-953B-43E57FCD7562}" type="presParOf" srcId="{74CEA905-D0E3-438E-967F-AAB80F00CFD2}" destId="{2B655143-F9D2-4D96-B129-2DE07EDE1070}" srcOrd="4" destOrd="0" presId="urn:microsoft.com/office/officeart/2005/8/layout/hProcess4"/>
    <dgm:cxn modelId="{E1A83214-150F-41B5-9860-8F34C9D5BD7B}" type="presParOf" srcId="{2B655143-F9D2-4D96-B129-2DE07EDE1070}" destId="{B651C49C-7F2C-4A99-A86D-96E15EC698E6}" srcOrd="0" destOrd="0" presId="urn:microsoft.com/office/officeart/2005/8/layout/hProcess4"/>
    <dgm:cxn modelId="{F936F442-D883-45CF-8593-552C9B49F484}" type="presParOf" srcId="{2B655143-F9D2-4D96-B129-2DE07EDE1070}" destId="{3F88C31B-C5D1-40AC-8411-0D709D6EC47C}" srcOrd="1" destOrd="0" presId="urn:microsoft.com/office/officeart/2005/8/layout/hProcess4"/>
    <dgm:cxn modelId="{F3A44569-6F1A-44AA-AB0F-48BF5761216F}" type="presParOf" srcId="{2B655143-F9D2-4D96-B129-2DE07EDE1070}" destId="{932D4973-4BB4-48D5-8540-4B1CB800CBA1}" srcOrd="2" destOrd="0" presId="urn:microsoft.com/office/officeart/2005/8/layout/hProcess4"/>
    <dgm:cxn modelId="{27C11120-9978-4868-A7F1-0BCB33928B69}" type="presParOf" srcId="{2B655143-F9D2-4D96-B129-2DE07EDE1070}" destId="{FB6C69AE-A06D-4DB2-954A-56D5981AD2B0}" srcOrd="3" destOrd="0" presId="urn:microsoft.com/office/officeart/2005/8/layout/hProcess4"/>
    <dgm:cxn modelId="{5927887B-E797-4946-BF63-6A9FDAE6892F}" type="presParOf" srcId="{2B655143-F9D2-4D96-B129-2DE07EDE1070}" destId="{26C7BCF0-96FA-430D-A43A-CBC7C9EF0B5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13695-6DFC-4490-A031-59698076B4C1}">
      <dsp:nvSpPr>
        <dsp:cNvPr id="0" name=""/>
        <dsp:cNvSpPr/>
      </dsp:nvSpPr>
      <dsp:spPr>
        <a:xfrm>
          <a:off x="1116067" y="2939"/>
          <a:ext cx="2130283" cy="12781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5/18(</a:t>
          </a:r>
          <a:r>
            <a:rPr lang="zh-TW" altLang="en-US" sz="2800" kern="1200" dirty="0" smtClean="0"/>
            <a:t>一</a:t>
          </a:r>
          <a:r>
            <a:rPr lang="en-US" altLang="zh-TW" sz="2800" kern="1200" dirty="0" smtClean="0"/>
            <a:t>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err="1" smtClean="0"/>
            <a:t>Homestay</a:t>
          </a:r>
          <a:endParaRPr lang="zh-TW" altLang="en-US" sz="2800" kern="1200" dirty="0"/>
        </a:p>
      </dsp:txBody>
      <dsp:txXfrm>
        <a:off x="1116067" y="2939"/>
        <a:ext cx="2130283" cy="1278170"/>
      </dsp:txXfrm>
    </dsp:sp>
    <dsp:sp modelId="{584F94A1-3E84-4D4A-946C-123AAEBCD377}">
      <dsp:nvSpPr>
        <dsp:cNvPr id="0" name=""/>
        <dsp:cNvSpPr/>
      </dsp:nvSpPr>
      <dsp:spPr>
        <a:xfrm>
          <a:off x="3433816" y="377869"/>
          <a:ext cx="451620" cy="528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3433816" y="377869"/>
        <a:ext cx="451620" cy="528310"/>
      </dsp:txXfrm>
    </dsp:sp>
    <dsp:sp modelId="{A8E24565-658C-4985-A180-64EC2CA3EB4D}">
      <dsp:nvSpPr>
        <dsp:cNvPr id="0" name=""/>
        <dsp:cNvSpPr/>
      </dsp:nvSpPr>
      <dsp:spPr>
        <a:xfrm>
          <a:off x="4098464" y="2939"/>
          <a:ext cx="2130283" cy="12781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5/19(</a:t>
          </a:r>
          <a:r>
            <a:rPr lang="zh-TW" altLang="en-US" sz="2700" kern="1200" dirty="0" smtClean="0"/>
            <a:t>二</a:t>
          </a:r>
          <a:r>
            <a:rPr lang="en-US" altLang="zh-TW" sz="2700" kern="1200" dirty="0" smtClean="0"/>
            <a:t>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err="1" smtClean="0"/>
            <a:t>Homestay</a:t>
          </a:r>
          <a:endParaRPr lang="zh-TW" altLang="en-US" sz="2700" kern="1200" dirty="0"/>
        </a:p>
      </dsp:txBody>
      <dsp:txXfrm>
        <a:off x="4098464" y="2939"/>
        <a:ext cx="2130283" cy="1278170"/>
      </dsp:txXfrm>
    </dsp:sp>
    <dsp:sp modelId="{510F5012-B71E-4A8E-B2E6-3C422333D216}">
      <dsp:nvSpPr>
        <dsp:cNvPr id="0" name=""/>
        <dsp:cNvSpPr/>
      </dsp:nvSpPr>
      <dsp:spPr>
        <a:xfrm rot="5400000">
          <a:off x="4937796" y="1430229"/>
          <a:ext cx="451620" cy="528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5400000">
        <a:off x="4937796" y="1430229"/>
        <a:ext cx="451620" cy="528310"/>
      </dsp:txXfrm>
    </dsp:sp>
    <dsp:sp modelId="{7464D7D7-B710-409D-9344-33EC12D7DC9B}">
      <dsp:nvSpPr>
        <dsp:cNvPr id="0" name=""/>
        <dsp:cNvSpPr/>
      </dsp:nvSpPr>
      <dsp:spPr>
        <a:xfrm>
          <a:off x="4098464" y="2133222"/>
          <a:ext cx="2130283" cy="12781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5/21(</a:t>
          </a:r>
          <a:r>
            <a:rPr lang="zh-TW" altLang="en-US" sz="2700" kern="1200" dirty="0" smtClean="0"/>
            <a:t>四</a:t>
          </a:r>
          <a:r>
            <a:rPr lang="en-US" altLang="zh-TW" sz="2700" kern="1200" dirty="0" smtClean="0"/>
            <a:t>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鲲</a:t>
          </a:r>
          <a:r>
            <a:rPr lang="zh-TW" altLang="en-US" sz="2700" b="0" i="0" kern="1200" dirty="0" smtClean="0"/>
            <a:t>鯓王山莊</a:t>
          </a:r>
          <a:endParaRPr lang="zh-TW" altLang="en-US" sz="2700" kern="1200" dirty="0"/>
        </a:p>
      </dsp:txBody>
      <dsp:txXfrm>
        <a:off x="4098464" y="2133222"/>
        <a:ext cx="2130283" cy="1278170"/>
      </dsp:txXfrm>
    </dsp:sp>
    <dsp:sp modelId="{4340F359-AE9E-4C74-8E68-DEE9D143E4E3}">
      <dsp:nvSpPr>
        <dsp:cNvPr id="0" name=""/>
        <dsp:cNvSpPr/>
      </dsp:nvSpPr>
      <dsp:spPr>
        <a:xfrm rot="10800000">
          <a:off x="3459379" y="2508152"/>
          <a:ext cx="451620" cy="528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10800000">
        <a:off x="3459379" y="2508152"/>
        <a:ext cx="451620" cy="528310"/>
      </dsp:txXfrm>
    </dsp:sp>
    <dsp:sp modelId="{F70846B5-D764-4E87-A508-8010C9E1151D}">
      <dsp:nvSpPr>
        <dsp:cNvPr id="0" name=""/>
        <dsp:cNvSpPr/>
      </dsp:nvSpPr>
      <dsp:spPr>
        <a:xfrm>
          <a:off x="1116067" y="2133222"/>
          <a:ext cx="2130283" cy="12781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5/20(</a:t>
          </a:r>
          <a:r>
            <a:rPr lang="zh-TW" altLang="en-US" sz="2700" kern="1200" dirty="0" smtClean="0"/>
            <a:t>三</a:t>
          </a:r>
          <a:r>
            <a:rPr lang="en-US" altLang="zh-TW" sz="2700" kern="1200" dirty="0" smtClean="0"/>
            <a:t>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鲲</a:t>
          </a:r>
          <a:r>
            <a:rPr lang="zh-TW" altLang="en-US" sz="2700" b="0" i="0" kern="1200" dirty="0" smtClean="0"/>
            <a:t>鯓王山莊</a:t>
          </a:r>
          <a:endParaRPr lang="zh-TW" altLang="en-US" sz="2700" kern="1200" dirty="0"/>
        </a:p>
      </dsp:txBody>
      <dsp:txXfrm>
        <a:off x="1116067" y="2133222"/>
        <a:ext cx="2130283" cy="1278170"/>
      </dsp:txXfrm>
    </dsp:sp>
    <dsp:sp modelId="{7A75A362-7D9E-4F66-94B6-C92FADA99F09}">
      <dsp:nvSpPr>
        <dsp:cNvPr id="0" name=""/>
        <dsp:cNvSpPr/>
      </dsp:nvSpPr>
      <dsp:spPr>
        <a:xfrm rot="5400000">
          <a:off x="1955399" y="3560512"/>
          <a:ext cx="451620" cy="528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0501"/>
            <a:satOff val="-3472"/>
            <a:lumOff val="16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5400000">
        <a:off x="1955399" y="3560512"/>
        <a:ext cx="451620" cy="528310"/>
      </dsp:txXfrm>
    </dsp:sp>
    <dsp:sp modelId="{69ACD947-CEEA-451F-819F-20CCF5F6645C}">
      <dsp:nvSpPr>
        <dsp:cNvPr id="0" name=""/>
        <dsp:cNvSpPr/>
      </dsp:nvSpPr>
      <dsp:spPr>
        <a:xfrm>
          <a:off x="1116067" y="4263506"/>
          <a:ext cx="2130283" cy="127817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5/22(</a:t>
          </a:r>
          <a:r>
            <a:rPr lang="zh-TW" altLang="en-US" sz="2700" kern="1200" dirty="0" smtClean="0"/>
            <a:t>五</a:t>
          </a:r>
          <a:r>
            <a:rPr lang="en-US" altLang="zh-TW" sz="2700" kern="1200" dirty="0" smtClean="0"/>
            <a:t>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賦歸</a:t>
          </a:r>
          <a:endParaRPr lang="zh-TW" altLang="en-US" sz="2700" kern="1200" dirty="0"/>
        </a:p>
      </dsp:txBody>
      <dsp:txXfrm>
        <a:off x="1116067" y="4263506"/>
        <a:ext cx="2130283" cy="12781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F98B2-D6A7-44EE-BD1F-9999393D248D}">
      <dsp:nvSpPr>
        <dsp:cNvPr id="0" name=""/>
        <dsp:cNvSpPr/>
      </dsp:nvSpPr>
      <dsp:spPr>
        <a:xfrm>
          <a:off x="71997" y="576056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相見歡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直排輪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生態養殖場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星空夜語</a:t>
          </a:r>
          <a:endParaRPr lang="zh-TW" altLang="en-US" sz="1900" kern="1200" dirty="0"/>
        </a:p>
      </dsp:txBody>
      <dsp:txXfrm>
        <a:off x="71997" y="576056"/>
        <a:ext cx="2260822" cy="1465125"/>
      </dsp:txXfrm>
    </dsp:sp>
    <dsp:sp modelId="{3EFE79B3-4774-48DD-A79D-395ABADFD78A}">
      <dsp:nvSpPr>
        <dsp:cNvPr id="0" name=""/>
        <dsp:cNvSpPr/>
      </dsp:nvSpPr>
      <dsp:spPr>
        <a:xfrm>
          <a:off x="1167932" y="1298462"/>
          <a:ext cx="2776344" cy="2776344"/>
        </a:xfrm>
        <a:prstGeom prst="leftCircularArrow">
          <a:avLst>
            <a:gd name="adj1" fmla="val 2617"/>
            <a:gd name="adj2" fmla="val 318021"/>
            <a:gd name="adj3" fmla="val 2953100"/>
            <a:gd name="adj4" fmla="val 9884057"/>
            <a:gd name="adj5" fmla="val 30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E2805-19DC-4DCB-8C0F-75E6687C6038}">
      <dsp:nvSpPr>
        <dsp:cNvPr id="0" name=""/>
        <dsp:cNvSpPr/>
      </dsp:nvSpPr>
      <dsp:spPr>
        <a:xfrm>
          <a:off x="288037" y="2232251"/>
          <a:ext cx="2009619" cy="7991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5/18(</a:t>
          </a:r>
          <a:r>
            <a:rPr lang="zh-TW" altLang="en-US" sz="3600" kern="1200" dirty="0" smtClean="0"/>
            <a:t>一</a:t>
          </a:r>
          <a:r>
            <a:rPr lang="en-US" altLang="zh-TW" sz="3600" kern="1200" dirty="0" smtClean="0"/>
            <a:t>)</a:t>
          </a:r>
          <a:endParaRPr lang="zh-TW" altLang="en-US" sz="3600" kern="1200" dirty="0"/>
        </a:p>
      </dsp:txBody>
      <dsp:txXfrm>
        <a:off x="288037" y="2232251"/>
        <a:ext cx="2009619" cy="799159"/>
      </dsp:txXfrm>
    </dsp:sp>
    <dsp:sp modelId="{59F3CF95-7CAF-469E-9D6F-59199DEC6B63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領域課程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走讀好美溼地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晚會活動</a:t>
          </a:r>
          <a:endParaRPr lang="zh-TW" altLang="en-US" sz="1900" kern="1200" dirty="0"/>
        </a:p>
      </dsp:txBody>
      <dsp:txXfrm>
        <a:off x="2858787" y="1730208"/>
        <a:ext cx="2260822" cy="1465125"/>
      </dsp:txXfrm>
    </dsp:sp>
    <dsp:sp modelId="{740EB31A-81D9-49B1-B145-6D0EF33D77F3}">
      <dsp:nvSpPr>
        <dsp:cNvPr id="0" name=""/>
        <dsp:cNvSpPr/>
      </dsp:nvSpPr>
      <dsp:spPr>
        <a:xfrm rot="506009">
          <a:off x="4139268" y="111285"/>
          <a:ext cx="2872349" cy="2872349"/>
        </a:xfrm>
        <a:prstGeom prst="circularArrow">
          <a:avLst>
            <a:gd name="adj1" fmla="val 2529"/>
            <a:gd name="adj2" fmla="val 306768"/>
            <a:gd name="adj3" fmla="val 19362596"/>
            <a:gd name="adj4" fmla="val 12420385"/>
            <a:gd name="adj5" fmla="val 295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17595-5B55-4364-83B8-B7B241137DC2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5/19(</a:t>
          </a:r>
          <a:r>
            <a:rPr lang="zh-TW" altLang="en-US" sz="3600" kern="1200" dirty="0" smtClean="0"/>
            <a:t>二</a:t>
          </a:r>
          <a:r>
            <a:rPr lang="en-US" altLang="zh-TW" sz="3600" kern="1200" dirty="0" smtClean="0"/>
            <a:t>)</a:t>
          </a:r>
          <a:endParaRPr lang="zh-TW" altLang="en-US" sz="3600" kern="1200" dirty="0"/>
        </a:p>
      </dsp:txBody>
      <dsp:txXfrm>
        <a:off x="3361192" y="931048"/>
        <a:ext cx="2009619" cy="799159"/>
      </dsp:txXfrm>
    </dsp:sp>
    <dsp:sp modelId="{3F88C31B-C5D1-40AC-8411-0D709D6EC47C}">
      <dsp:nvSpPr>
        <dsp:cNvPr id="0" name=""/>
        <dsp:cNvSpPr/>
      </dsp:nvSpPr>
      <dsp:spPr>
        <a:xfrm>
          <a:off x="5832637" y="1224135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新岑特色課程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太鼓傳藝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/>
            <a:t>勇闖外傘頂洲</a:t>
          </a:r>
          <a:endParaRPr lang="zh-TW" altLang="en-US" sz="1900" kern="1200" dirty="0"/>
        </a:p>
      </dsp:txBody>
      <dsp:txXfrm>
        <a:off x="5832637" y="1224135"/>
        <a:ext cx="2260822" cy="1465125"/>
      </dsp:txXfrm>
    </dsp:sp>
    <dsp:sp modelId="{FB6C69AE-A06D-4DB2-954A-56D5981AD2B0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5/20(</a:t>
          </a:r>
          <a:r>
            <a:rPr lang="zh-TW" altLang="en-US" sz="3600" kern="1200" dirty="0" smtClean="0"/>
            <a:t>三</a:t>
          </a:r>
          <a:r>
            <a:rPr lang="en-US" altLang="zh-TW" sz="3600" kern="1200" dirty="0" smtClean="0"/>
            <a:t>)</a:t>
          </a:r>
          <a:endParaRPr lang="zh-TW" altLang="en-US" sz="3600" kern="1200" dirty="0"/>
        </a:p>
      </dsp:txBody>
      <dsp:txXfrm>
        <a:off x="6219198" y="2795754"/>
        <a:ext cx="2009619" cy="799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7F37-077E-4A82-A58A-17132C724EA6}" type="datetimeFigureOut">
              <a:rPr lang="zh-TW" altLang="en-US" smtClean="0"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881D-BCD5-4624-ABAB-3E52E0828D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面對未</a:t>
            </a:r>
            <a:r>
              <a:rPr lang="zh-TW" altLang="en-US" sz="8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http://edu.people.com.cn/NMediaFile/2014/1126/MAIN2014112609420002688602413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04664"/>
            <a:ext cx="586922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683568" y="692696"/>
          <a:ext cx="7344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" y="1157288"/>
            <a:ext cx="7600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7600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620688"/>
            <a:ext cx="3345237" cy="558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620688"/>
            <a:ext cx="3371522" cy="56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5536" y="3326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形箭號 4"/>
          <p:cNvSpPr/>
          <p:nvPr/>
        </p:nvSpPr>
        <p:spPr>
          <a:xfrm rot="7343384">
            <a:off x="6584656" y="3439792"/>
            <a:ext cx="2147048" cy="1967811"/>
          </a:xfrm>
          <a:prstGeom prst="circularArrow">
            <a:avLst>
              <a:gd name="adj1" fmla="val 2655"/>
              <a:gd name="adj2" fmla="val 322955"/>
              <a:gd name="adj3" fmla="val 19501534"/>
              <a:gd name="adj4" fmla="val 12575511"/>
              <a:gd name="adj5" fmla="val 3098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群組 5"/>
          <p:cNvGrpSpPr/>
          <p:nvPr/>
        </p:nvGrpSpPr>
        <p:grpSpPr>
          <a:xfrm>
            <a:off x="5220072" y="4653136"/>
            <a:ext cx="2260822" cy="1864705"/>
            <a:chOff x="5716793" y="1330628"/>
            <a:chExt cx="2260822" cy="1864705"/>
          </a:xfrm>
        </p:grpSpPr>
        <p:sp>
          <p:nvSpPr>
            <p:cNvPr id="7" name="圓角矩形 6"/>
            <p:cNvSpPr/>
            <p:nvPr/>
          </p:nvSpPr>
          <p:spPr>
            <a:xfrm>
              <a:off x="5716793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5759705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485" tIns="70485" rIns="70485" bIns="70485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3700" kern="1200"/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3700" kern="120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580112" y="5877272"/>
            <a:ext cx="2009619" cy="799159"/>
            <a:chOff x="6219198" y="2795754"/>
            <a:chExt cx="2009619" cy="799159"/>
          </a:xfrm>
        </p:grpSpPr>
        <p:sp>
          <p:nvSpPr>
            <p:cNvPr id="10" name="圓角矩形 9"/>
            <p:cNvSpPr/>
            <p:nvPr/>
          </p:nvSpPr>
          <p:spPr>
            <a:xfrm>
              <a:off x="6219198" y="2795754"/>
              <a:ext cx="2009619" cy="7991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TW" sz="3600" dirty="0" smtClean="0"/>
                <a:t>5/21(</a:t>
              </a:r>
              <a:r>
                <a:rPr lang="zh-TW" altLang="en-US" sz="3600" dirty="0" smtClean="0"/>
                <a:t>四</a:t>
              </a:r>
              <a:r>
                <a:rPr lang="en-US" altLang="zh-TW" sz="3600" dirty="0" smtClean="0"/>
                <a:t>)</a:t>
              </a:r>
              <a:endParaRPr lang="zh-TW" altLang="en-US" sz="3600" dirty="0"/>
            </a:p>
          </p:txBody>
        </p:sp>
        <p:sp>
          <p:nvSpPr>
            <p:cNvPr id="11" name="圓角矩形 4"/>
            <p:cNvSpPr/>
            <p:nvPr/>
          </p:nvSpPr>
          <p:spPr>
            <a:xfrm>
              <a:off x="6242605" y="2819161"/>
              <a:ext cx="1962805" cy="752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200" kern="1200"/>
            </a:p>
          </p:txBody>
        </p:sp>
      </p:grpSp>
      <p:sp>
        <p:nvSpPr>
          <p:cNvPr id="12" name="圓形箭號 11"/>
          <p:cNvSpPr/>
          <p:nvPr/>
        </p:nvSpPr>
        <p:spPr>
          <a:xfrm rot="9820743" flipV="1">
            <a:off x="2892583" y="4842240"/>
            <a:ext cx="2771527" cy="2794485"/>
          </a:xfrm>
          <a:prstGeom prst="circularArrow">
            <a:avLst>
              <a:gd name="adj1" fmla="val 2655"/>
              <a:gd name="adj2" fmla="val 322955"/>
              <a:gd name="adj3" fmla="val 19501534"/>
              <a:gd name="adj4" fmla="val 12575511"/>
              <a:gd name="adj5" fmla="val 3098"/>
            </a:avLst>
          </a:prstGeom>
          <a:solidFill>
            <a:srgbClr val="FFFF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群組 12"/>
          <p:cNvGrpSpPr/>
          <p:nvPr/>
        </p:nvGrpSpPr>
        <p:grpSpPr>
          <a:xfrm>
            <a:off x="683568" y="4797152"/>
            <a:ext cx="2260822" cy="1864705"/>
            <a:chOff x="5716793" y="1330628"/>
            <a:chExt cx="2260822" cy="1864705"/>
          </a:xfrm>
        </p:grpSpPr>
        <p:sp>
          <p:nvSpPr>
            <p:cNvPr id="14" name="圓角矩形 13"/>
            <p:cNvSpPr/>
            <p:nvPr/>
          </p:nvSpPr>
          <p:spPr>
            <a:xfrm>
              <a:off x="5716793" y="1330628"/>
              <a:ext cx="2260822" cy="18647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5759705" y="1373540"/>
              <a:ext cx="2174998" cy="137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485" tIns="70485" rIns="70485" bIns="70485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3700" kern="1200"/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3700" kern="120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4509120"/>
            <a:ext cx="2009619" cy="799159"/>
            <a:chOff x="6219198" y="2795754"/>
            <a:chExt cx="2009619" cy="799159"/>
          </a:xfrm>
        </p:grpSpPr>
        <p:sp>
          <p:nvSpPr>
            <p:cNvPr id="17" name="圓角矩形 16"/>
            <p:cNvSpPr/>
            <p:nvPr/>
          </p:nvSpPr>
          <p:spPr>
            <a:xfrm>
              <a:off x="6219198" y="2795754"/>
              <a:ext cx="2009619" cy="799159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TW" sz="3600" dirty="0" smtClean="0"/>
                <a:t>5/22(</a:t>
              </a:r>
              <a:r>
                <a:rPr lang="zh-TW" altLang="en-US" sz="3600" dirty="0" smtClean="0"/>
                <a:t>五</a:t>
              </a:r>
              <a:r>
                <a:rPr lang="en-US" altLang="zh-TW" sz="3600" dirty="0" smtClean="0"/>
                <a:t>)</a:t>
              </a:r>
              <a:endParaRPr lang="zh-TW" altLang="en-US" sz="3600" dirty="0"/>
            </a:p>
          </p:txBody>
        </p:sp>
        <p:sp>
          <p:nvSpPr>
            <p:cNvPr id="18" name="圓角矩形 4"/>
            <p:cNvSpPr/>
            <p:nvPr/>
          </p:nvSpPr>
          <p:spPr>
            <a:xfrm>
              <a:off x="6242605" y="2819161"/>
              <a:ext cx="1962805" cy="752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200" kern="120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5364088" y="4869160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</a:t>
            </a:r>
            <a:r>
              <a:rPr lang="zh-TW" altLang="en-US" sz="2000" dirty="0" smtClean="0"/>
              <a:t>領域課程</a:t>
            </a:r>
            <a:endParaRPr lang="en-US" altLang="zh-TW" sz="2000" dirty="0" smtClean="0"/>
          </a:p>
          <a:p>
            <a:pPr lvl="0">
              <a:buFont typeface="Arial" pitchFamily="34" charset="0"/>
              <a:buChar char="•"/>
            </a:pPr>
            <a:r>
              <a:rPr lang="zh-TW" altLang="en-US" sz="2000" dirty="0" smtClean="0"/>
              <a:t>王爺文化</a:t>
            </a:r>
            <a:r>
              <a:rPr lang="en-US" altLang="zh-TW" sz="2000" dirty="0" smtClean="0"/>
              <a:t>-</a:t>
            </a:r>
          </a:p>
          <a:p>
            <a:pPr lvl="0"/>
            <a:r>
              <a:rPr lang="en-US" altLang="zh-TW" sz="2000" dirty="0"/>
              <a:t> </a:t>
            </a:r>
            <a:r>
              <a:rPr lang="en-US" altLang="zh-TW" sz="2000" dirty="0" smtClean="0"/>
              <a:t>     </a:t>
            </a:r>
            <a:r>
              <a:rPr lang="zh-TW" altLang="en-US" sz="2000" dirty="0" smtClean="0"/>
              <a:t>南鯤</a:t>
            </a:r>
            <a:r>
              <a:rPr lang="zh-TW" altLang="en-US" sz="2000" b="0" i="0" dirty="0" smtClean="0"/>
              <a:t>鯓園區</a:t>
            </a:r>
            <a:endParaRPr lang="zh-TW" altLang="en-US" sz="2000" dirty="0" smtClean="0"/>
          </a:p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27584" y="5301208"/>
            <a:ext cx="223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</a:t>
            </a:r>
            <a:r>
              <a:rPr lang="zh-TW" altLang="en-US" sz="2000" dirty="0" smtClean="0"/>
              <a:t>音樂</a:t>
            </a:r>
            <a:endParaRPr lang="en-US" altLang="zh-TW" sz="2000" dirty="0"/>
          </a:p>
          <a:p>
            <a:pPr>
              <a:buFont typeface="Arial" pitchFamily="34" charset="0"/>
              <a:buChar char="•"/>
            </a:pPr>
            <a:r>
              <a:rPr lang="zh-TW" altLang="en-US" sz="2000" dirty="0" smtClean="0"/>
              <a:t>綜合分享</a:t>
            </a:r>
          </a:p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單箭頭接點 8"/>
          <p:cNvCxnSpPr/>
          <p:nvPr/>
        </p:nvCxnSpPr>
        <p:spPr>
          <a:xfrm>
            <a:off x="683568" y="1340768"/>
            <a:ext cx="770485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683568" y="980728"/>
            <a:ext cx="785812" cy="785812"/>
            <a:chOff x="0" y="1656185"/>
            <a:chExt cx="785812" cy="785812"/>
          </a:xfrm>
        </p:grpSpPr>
        <p:sp>
          <p:nvSpPr>
            <p:cNvPr id="6" name="橢圓 5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115080" y="1771264"/>
              <a:ext cx="555652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kern="1200" dirty="0" smtClean="0"/>
                <a:t>6:00</a:t>
              </a:r>
              <a:endParaRPr lang="zh-TW" altLang="en-US" sz="2300" kern="120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195736" y="980728"/>
            <a:ext cx="785812" cy="785812"/>
            <a:chOff x="0" y="1656185"/>
            <a:chExt cx="785812" cy="785812"/>
          </a:xfrm>
        </p:grpSpPr>
        <p:sp>
          <p:nvSpPr>
            <p:cNvPr id="11" name="橢圓 10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橢圓 4"/>
            <p:cNvSpPr/>
            <p:nvPr/>
          </p:nvSpPr>
          <p:spPr>
            <a:xfrm>
              <a:off x="115080" y="1771264"/>
              <a:ext cx="555652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kern="1200" dirty="0" smtClean="0"/>
                <a:t>6:40</a:t>
              </a:r>
              <a:endParaRPr lang="zh-TW" altLang="en-US" sz="2300" kern="12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707904" y="980728"/>
            <a:ext cx="785812" cy="785812"/>
            <a:chOff x="0" y="1656185"/>
            <a:chExt cx="785812" cy="785812"/>
          </a:xfrm>
        </p:grpSpPr>
        <p:sp>
          <p:nvSpPr>
            <p:cNvPr id="14" name="橢圓 13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橢圓 4"/>
            <p:cNvSpPr/>
            <p:nvPr/>
          </p:nvSpPr>
          <p:spPr>
            <a:xfrm>
              <a:off x="115080" y="1771264"/>
              <a:ext cx="555652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dirty="0" smtClean="0"/>
                <a:t>7</a:t>
              </a:r>
              <a:r>
                <a:rPr lang="en-US" altLang="zh-TW" sz="2300" kern="1200" dirty="0" smtClean="0"/>
                <a:t>:15</a:t>
              </a:r>
              <a:endParaRPr lang="zh-TW" altLang="en-US" sz="2300" kern="1200" dirty="0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539552" y="184482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起床</a:t>
            </a:r>
            <a:endParaRPr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盥洗</a:t>
            </a:r>
            <a:endParaRPr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整理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051720" y="1916832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早餐</a:t>
            </a:r>
            <a:endParaRPr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整理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635896" y="1772816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路隊集合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5220072" y="980728"/>
            <a:ext cx="785812" cy="785812"/>
            <a:chOff x="0" y="1656185"/>
            <a:chExt cx="785812" cy="785812"/>
          </a:xfrm>
        </p:grpSpPr>
        <p:sp>
          <p:nvSpPr>
            <p:cNvPr id="20" name="橢圓 19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橢圓 4"/>
            <p:cNvSpPr/>
            <p:nvPr/>
          </p:nvSpPr>
          <p:spPr>
            <a:xfrm>
              <a:off x="115080" y="1771264"/>
              <a:ext cx="555652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dirty="0" smtClean="0"/>
                <a:t>7</a:t>
              </a:r>
              <a:r>
                <a:rPr lang="en-US" altLang="zh-TW" sz="2300" kern="1200" dirty="0" smtClean="0"/>
                <a:t>:20</a:t>
              </a:r>
              <a:endParaRPr lang="zh-TW" altLang="en-US" sz="2300" kern="1200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732240" y="980728"/>
            <a:ext cx="785812" cy="785812"/>
            <a:chOff x="0" y="1656185"/>
            <a:chExt cx="785812" cy="785812"/>
          </a:xfrm>
        </p:grpSpPr>
        <p:sp>
          <p:nvSpPr>
            <p:cNvPr id="23" name="橢圓 22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橢圓 4"/>
            <p:cNvSpPr/>
            <p:nvPr/>
          </p:nvSpPr>
          <p:spPr>
            <a:xfrm>
              <a:off x="115080" y="1771264"/>
              <a:ext cx="555652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dirty="0" smtClean="0"/>
                <a:t>7</a:t>
              </a:r>
              <a:r>
                <a:rPr lang="en-US" altLang="zh-TW" sz="2300" kern="1200" dirty="0" smtClean="0"/>
                <a:t>:30</a:t>
              </a:r>
              <a:endParaRPr lang="zh-TW" altLang="en-US" sz="2300" kern="1200" dirty="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5076056" y="1772816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路隊上學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660232" y="1844824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晨間清</a:t>
            </a:r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掃</a:t>
            </a:r>
          </a:p>
        </p:txBody>
      </p:sp>
      <p:cxnSp>
        <p:nvCxnSpPr>
          <p:cNvPr id="32" name="直線單箭頭接點 31"/>
          <p:cNvCxnSpPr/>
          <p:nvPr/>
        </p:nvCxnSpPr>
        <p:spPr>
          <a:xfrm>
            <a:off x="755576" y="4365104"/>
            <a:ext cx="770485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827584" y="4005064"/>
            <a:ext cx="785812" cy="785812"/>
            <a:chOff x="0" y="1656185"/>
            <a:chExt cx="785812" cy="785812"/>
          </a:xfrm>
        </p:grpSpPr>
        <p:sp>
          <p:nvSpPr>
            <p:cNvPr id="34" name="橢圓 33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橢圓 4"/>
            <p:cNvSpPr/>
            <p:nvPr/>
          </p:nvSpPr>
          <p:spPr>
            <a:xfrm>
              <a:off x="115080" y="1771264"/>
              <a:ext cx="555652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dirty="0" smtClean="0"/>
                <a:t>7</a:t>
              </a:r>
              <a:r>
                <a:rPr lang="en-US" altLang="zh-TW" sz="2300" kern="1200" dirty="0" smtClean="0"/>
                <a:t>:50</a:t>
              </a:r>
              <a:endParaRPr lang="zh-TW" altLang="en-US" sz="2300" kern="1200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339752" y="4005064"/>
            <a:ext cx="785812" cy="785812"/>
            <a:chOff x="0" y="1656185"/>
            <a:chExt cx="785812" cy="785812"/>
          </a:xfrm>
        </p:grpSpPr>
        <p:sp>
          <p:nvSpPr>
            <p:cNvPr id="37" name="橢圓 36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橢圓 4"/>
            <p:cNvSpPr/>
            <p:nvPr/>
          </p:nvSpPr>
          <p:spPr>
            <a:xfrm>
              <a:off x="115080" y="1771264"/>
              <a:ext cx="555652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dirty="0" smtClean="0"/>
                <a:t>8</a:t>
              </a:r>
              <a:r>
                <a:rPr lang="en-US" altLang="zh-TW" sz="2300" kern="1200" dirty="0" smtClean="0"/>
                <a:t>:40</a:t>
              </a:r>
              <a:endParaRPr lang="zh-TW" altLang="en-US" sz="2300" kern="1200" dirty="0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3635896" y="4005064"/>
            <a:ext cx="864096" cy="785812"/>
            <a:chOff x="-72008" y="1656185"/>
            <a:chExt cx="864096" cy="785812"/>
          </a:xfrm>
        </p:grpSpPr>
        <p:sp>
          <p:nvSpPr>
            <p:cNvPr id="40" name="橢圓 39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橢圓 4"/>
            <p:cNvSpPr/>
            <p:nvPr/>
          </p:nvSpPr>
          <p:spPr>
            <a:xfrm>
              <a:off x="-72008" y="1771264"/>
              <a:ext cx="864096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dirty="0" smtClean="0"/>
                <a:t>12</a:t>
              </a:r>
              <a:r>
                <a:rPr lang="en-US" altLang="zh-TW" sz="2300" kern="1200" dirty="0" smtClean="0"/>
                <a:t>:00</a:t>
              </a:r>
              <a:endParaRPr lang="zh-TW" altLang="en-US" sz="2300" kern="1200" dirty="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5364088" y="4005064"/>
            <a:ext cx="792088" cy="785812"/>
            <a:chOff x="0" y="1656185"/>
            <a:chExt cx="792088" cy="785812"/>
          </a:xfrm>
        </p:grpSpPr>
        <p:sp>
          <p:nvSpPr>
            <p:cNvPr id="43" name="橢圓 42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橢圓 4"/>
            <p:cNvSpPr/>
            <p:nvPr/>
          </p:nvSpPr>
          <p:spPr>
            <a:xfrm>
              <a:off x="0" y="1771264"/>
              <a:ext cx="792088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kern="1200" dirty="0" smtClean="0"/>
                <a:t>13:20</a:t>
              </a:r>
              <a:endParaRPr lang="zh-TW" altLang="en-US" sz="2300" kern="1200" dirty="0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7020272" y="4005064"/>
            <a:ext cx="814748" cy="785812"/>
            <a:chOff x="0" y="1656185"/>
            <a:chExt cx="814748" cy="785812"/>
          </a:xfrm>
        </p:grpSpPr>
        <p:sp>
          <p:nvSpPr>
            <p:cNvPr id="46" name="橢圓 45"/>
            <p:cNvSpPr/>
            <p:nvPr/>
          </p:nvSpPr>
          <p:spPr>
            <a:xfrm>
              <a:off x="0" y="1656185"/>
              <a:ext cx="785812" cy="7858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橢圓 4"/>
            <p:cNvSpPr/>
            <p:nvPr/>
          </p:nvSpPr>
          <p:spPr>
            <a:xfrm>
              <a:off x="72008" y="1728193"/>
              <a:ext cx="742740" cy="555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300" kern="1200" dirty="0" smtClean="0"/>
                <a:t>21:50</a:t>
              </a:r>
              <a:endParaRPr lang="zh-TW" altLang="en-US" sz="2300" kern="1200" dirty="0"/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683568" y="4797152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小組自主學習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2267744" y="4797152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領域課程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3635896" y="4797152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午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餐</a:t>
            </a:r>
            <a:endParaRPr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整理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5292080" y="4797152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戶外遊學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876256" y="4797152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盥洗</a:t>
            </a:r>
            <a:endParaRPr lang="en-US" altLang="zh-TW" sz="3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11560" y="23488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孩子所需的關鍵能力</a:t>
            </a:r>
            <a:endParaRPr kumimoji="0" lang="zh-TW" alt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2050" name="Picture 2" descr="https://encrypted-tbn2.gstatic.com/images?q=tbn:ANd9GcTw0sgJvnl7P5T7L-LQROChsLlMotJiChdpcn8LO_OQ0RHF0bjWZ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221088"/>
            <a:ext cx="2180933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11560" y="23488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83568" y="1268760"/>
            <a:ext cx="7772400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noProof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如何讓孩</a:t>
            </a:r>
            <a:r>
              <a:rPr lang="zh-TW" altLang="en-US" sz="8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子</a:t>
            </a:r>
            <a:endParaRPr lang="en-US" altLang="zh-TW" sz="8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6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擁有成功之鑰</a:t>
            </a:r>
            <a:endParaRPr kumimoji="0" lang="zh-TW" alt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026" name="Picture 2" descr="http://mmbiz.qpic.cn/mmbiz/tR4oE3Sdg1W28uUVAHzaxC77eCcF3xnCFwq1uHoibSAZKOdibhgmsyalUb2EVHFelUKJTQRh7CJ0DAKrRIBPCZaw/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861048"/>
            <a:ext cx="3866802" cy="257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95536" y="764704"/>
            <a:ext cx="77724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noProof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rPr>
              <a:t>你如何看待詮釋</a:t>
            </a:r>
            <a:endParaRPr lang="en-US" altLang="zh-TW" sz="8000" noProof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異地遊</a:t>
            </a:r>
            <a:r>
              <a:rPr kumimoji="0" lang="zh-TW" altLang="en-US" sz="8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</a:t>
            </a:r>
            <a:endParaRPr kumimoji="0" lang="zh-TW" alt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7410" name="Picture 2" descr="http://www.mealmixer.com/blog/image.axd?picture=succe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64502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20688"/>
            <a:ext cx="83169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7" descr="https://fbcdn-sphotos-b-a.akamaihd.net/hphotos-ak-xfp1/v/t1.0-9/1791_489662487750426_1478418128_n.jpg?oh=2f43e9a50833a8a764b45ea083ac2607&amp;oe=55DF9C67&amp;__gda__=1439256000_7ca05e9fa4fbea0a246710b115478a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20688"/>
            <a:ext cx="8062190" cy="5366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 descr="https://fbcdn-sphotos-h-a.akamaihd.net/hphotos-ak-xfa1/v/t1.0-9/429716_489737604409581_538149090_n.jpg?oh=76371a77932e934ef505a0643d7e05c6&amp;oe=55987ED0&amp;__gda__=1439475310_6213fdb682dc36ae58caa487f41456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8052931" cy="5223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6" name="Picture 4" descr="https://fbcdn-sphotos-c-a.akamaihd.net/hphotos-ak-xaf1/v/t1.0-9/529059_467504516632890_2013136736_n.jpg?oh=48016822a2ba7c1b1cff86d914f5adcd&amp;oe=55978E14&amp;__gda__=1440131013_45a0d3bcc1a4b5682f8ed1001f3184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8272992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https://fbcdn-sphotos-a-a.akamaihd.net/hphotos-ak-xap1/v/t1.0-9/734682_467504719966203_1349142924_n.jpg?oh=455a0eb540616b23eb9dc4bd59d8d346&amp;oe=55E3208A&amp;__gda__=1440521993_d417fe281e1382227263d48524d436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8603095" cy="572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152</Words>
  <Application>Microsoft Office PowerPoint</Application>
  <PresentationFormat>如螢幕大小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面對未來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49</cp:revision>
  <dcterms:created xsi:type="dcterms:W3CDTF">2015-04-29T12:38:14Z</dcterms:created>
  <dcterms:modified xsi:type="dcterms:W3CDTF">2015-04-29T14:56:00Z</dcterms:modified>
</cp:coreProperties>
</file>